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4.xml" ContentType="application/vnd.openxmlformats-officedocument.theme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theme/theme15.xml" ContentType="application/vnd.openxmlformats-officedocument.theme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theme/theme16.xml" ContentType="application/vnd.openxmlformats-officedocument.theme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theme/theme17.xml" ContentType="application/vnd.openxmlformats-officedocument.theme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theme/theme18.xml" ContentType="application/vnd.openxmlformats-officedocument.theme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theme/theme19.xml" ContentType="application/vnd.openxmlformats-officedocument.theme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theme/theme20.xml" ContentType="application/vnd.openxmlformats-officedocument.theme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theme/theme21.xml" ContentType="application/vnd.openxmlformats-officedocument.theme+xml"/>
  <Override PartName="/ppt/theme/theme22.xml" ContentType="application/vnd.openxmlformats-officedocument.theme+xml"/>
  <Override PartName="/ppt/theme/theme2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3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152" r:id="rId1"/>
    <p:sldMasterId id="2147484213" r:id="rId2"/>
    <p:sldMasterId id="2147484225" r:id="rId3"/>
    <p:sldMasterId id="2147484237" r:id="rId4"/>
    <p:sldMasterId id="2147484261" r:id="rId5"/>
    <p:sldMasterId id="2147484285" r:id="rId6"/>
    <p:sldMasterId id="2147484297" r:id="rId7"/>
    <p:sldMasterId id="2147484309" r:id="rId8"/>
    <p:sldMasterId id="2147484321" r:id="rId9"/>
    <p:sldMasterId id="2147484333" r:id="rId10"/>
    <p:sldMasterId id="2147484345" r:id="rId11"/>
    <p:sldMasterId id="2147484357" r:id="rId12"/>
    <p:sldMasterId id="2147484369" r:id="rId13"/>
    <p:sldMasterId id="2147484381" r:id="rId14"/>
    <p:sldMasterId id="2147484393" r:id="rId15"/>
    <p:sldMasterId id="2147484405" r:id="rId16"/>
    <p:sldMasterId id="2147484417" r:id="rId17"/>
    <p:sldMasterId id="2147484429" r:id="rId18"/>
    <p:sldMasterId id="2147484441" r:id="rId19"/>
    <p:sldMasterId id="2147484453" r:id="rId20"/>
    <p:sldMasterId id="2147484477" r:id="rId21"/>
  </p:sldMasterIdLst>
  <p:notesMasterIdLst>
    <p:notesMasterId r:id="rId123"/>
  </p:notesMasterIdLst>
  <p:handoutMasterIdLst>
    <p:handoutMasterId r:id="rId124"/>
  </p:handoutMasterIdLst>
  <p:sldIdLst>
    <p:sldId id="256" r:id="rId22"/>
    <p:sldId id="259" r:id="rId23"/>
    <p:sldId id="366" r:id="rId24"/>
    <p:sldId id="348" r:id="rId25"/>
    <p:sldId id="349" r:id="rId26"/>
    <p:sldId id="258" r:id="rId27"/>
    <p:sldId id="260" r:id="rId28"/>
    <p:sldId id="261" r:id="rId29"/>
    <p:sldId id="262" r:id="rId30"/>
    <p:sldId id="263" r:id="rId31"/>
    <p:sldId id="264" r:id="rId32"/>
    <p:sldId id="265" r:id="rId33"/>
    <p:sldId id="266" r:id="rId34"/>
    <p:sldId id="267" r:id="rId35"/>
    <p:sldId id="268" r:id="rId36"/>
    <p:sldId id="269" r:id="rId37"/>
    <p:sldId id="270" r:id="rId38"/>
    <p:sldId id="271" r:id="rId39"/>
    <p:sldId id="272" r:id="rId40"/>
    <p:sldId id="273" r:id="rId41"/>
    <p:sldId id="274" r:id="rId42"/>
    <p:sldId id="275" r:id="rId43"/>
    <p:sldId id="276" r:id="rId44"/>
    <p:sldId id="277" r:id="rId45"/>
    <p:sldId id="278" r:id="rId46"/>
    <p:sldId id="279" r:id="rId47"/>
    <p:sldId id="280" r:id="rId48"/>
    <p:sldId id="281" r:id="rId49"/>
    <p:sldId id="282" r:id="rId50"/>
    <p:sldId id="283" r:id="rId51"/>
    <p:sldId id="284" r:id="rId52"/>
    <p:sldId id="285" r:id="rId53"/>
    <p:sldId id="288" r:id="rId54"/>
    <p:sldId id="289" r:id="rId55"/>
    <p:sldId id="290" r:id="rId56"/>
    <p:sldId id="291" r:id="rId57"/>
    <p:sldId id="292" r:id="rId58"/>
    <p:sldId id="293" r:id="rId59"/>
    <p:sldId id="350" r:id="rId60"/>
    <p:sldId id="351" r:id="rId61"/>
    <p:sldId id="358" r:id="rId62"/>
    <p:sldId id="359" r:id="rId63"/>
    <p:sldId id="360" r:id="rId64"/>
    <p:sldId id="354" r:id="rId65"/>
    <p:sldId id="340" r:id="rId66"/>
    <p:sldId id="355" r:id="rId67"/>
    <p:sldId id="356" r:id="rId68"/>
    <p:sldId id="357" r:id="rId69"/>
    <p:sldId id="361" r:id="rId70"/>
    <p:sldId id="337" r:id="rId71"/>
    <p:sldId id="353" r:id="rId72"/>
    <p:sldId id="341" r:id="rId73"/>
    <p:sldId id="342" r:id="rId74"/>
    <p:sldId id="343" r:id="rId75"/>
    <p:sldId id="344" r:id="rId76"/>
    <p:sldId id="339" r:id="rId77"/>
    <p:sldId id="345" r:id="rId78"/>
    <p:sldId id="346" r:id="rId79"/>
    <p:sldId id="347" r:id="rId80"/>
    <p:sldId id="294" r:id="rId81"/>
    <p:sldId id="295" r:id="rId82"/>
    <p:sldId id="296" r:id="rId83"/>
    <p:sldId id="297" r:id="rId84"/>
    <p:sldId id="306" r:id="rId85"/>
    <p:sldId id="305" r:id="rId86"/>
    <p:sldId id="307" r:id="rId87"/>
    <p:sldId id="308" r:id="rId88"/>
    <p:sldId id="309" r:id="rId89"/>
    <p:sldId id="310" r:id="rId90"/>
    <p:sldId id="311" r:id="rId91"/>
    <p:sldId id="312" r:id="rId92"/>
    <p:sldId id="313" r:id="rId93"/>
    <p:sldId id="314" r:id="rId94"/>
    <p:sldId id="315" r:id="rId95"/>
    <p:sldId id="316" r:id="rId96"/>
    <p:sldId id="317" r:id="rId97"/>
    <p:sldId id="318" r:id="rId98"/>
    <p:sldId id="319" r:id="rId99"/>
    <p:sldId id="320" r:id="rId100"/>
    <p:sldId id="321" r:id="rId101"/>
    <p:sldId id="322" r:id="rId102"/>
    <p:sldId id="323" r:id="rId103"/>
    <p:sldId id="324" r:id="rId104"/>
    <p:sldId id="367" r:id="rId105"/>
    <p:sldId id="368" r:id="rId106"/>
    <p:sldId id="369" r:id="rId107"/>
    <p:sldId id="371" r:id="rId108"/>
    <p:sldId id="325" r:id="rId109"/>
    <p:sldId id="362" r:id="rId110"/>
    <p:sldId id="363" r:id="rId111"/>
    <p:sldId id="326" r:id="rId112"/>
    <p:sldId id="327" r:id="rId113"/>
    <p:sldId id="328" r:id="rId114"/>
    <p:sldId id="329" r:id="rId115"/>
    <p:sldId id="330" r:id="rId116"/>
    <p:sldId id="331" r:id="rId117"/>
    <p:sldId id="332" r:id="rId118"/>
    <p:sldId id="334" r:id="rId119"/>
    <p:sldId id="364" r:id="rId120"/>
    <p:sldId id="365" r:id="rId121"/>
    <p:sldId id="335" r:id="rId122"/>
  </p:sldIdLst>
  <p:sldSz cx="9144000" cy="6858000" type="screen4x3"/>
  <p:notesSz cx="6797675" cy="9926638"/>
  <p:defaultTextStyle>
    <a:defPPr>
      <a:defRPr lang="th-TH"/>
    </a:defPPr>
    <a:lvl1pPr marL="0" algn="l" defTabSz="912564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456288" algn="l" defTabSz="912564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912564" algn="l" defTabSz="912564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1368836" algn="l" defTabSz="912564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1825128" algn="l" defTabSz="912564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2281406" algn="l" defTabSz="912564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2737687" algn="l" defTabSz="912564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3193969" algn="l" defTabSz="912564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3650256" algn="l" defTabSz="912564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CC"/>
    <a:srgbClr val="0000FF"/>
    <a:srgbClr val="1DA353"/>
    <a:srgbClr val="CC3300"/>
    <a:srgbClr val="F907C5"/>
    <a:srgbClr val="008000"/>
    <a:srgbClr val="D14754"/>
    <a:srgbClr val="FA1EE0"/>
    <a:srgbClr val="CC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7558" autoAdjust="0"/>
  </p:normalViewPr>
  <p:slideViewPr>
    <p:cSldViewPr>
      <p:cViewPr>
        <p:scale>
          <a:sx n="90" d="100"/>
          <a:sy n="90" d="100"/>
        </p:scale>
        <p:origin x="-1404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5.xml"/><Relationship Id="rId117" Type="http://schemas.openxmlformats.org/officeDocument/2006/relationships/slide" Target="slides/slide96.xml"/><Relationship Id="rId21" Type="http://schemas.openxmlformats.org/officeDocument/2006/relationships/slideMaster" Target="slideMasters/slideMaster21.xml"/><Relationship Id="rId42" Type="http://schemas.openxmlformats.org/officeDocument/2006/relationships/slide" Target="slides/slide21.xml"/><Relationship Id="rId47" Type="http://schemas.openxmlformats.org/officeDocument/2006/relationships/slide" Target="slides/slide26.xml"/><Relationship Id="rId63" Type="http://schemas.openxmlformats.org/officeDocument/2006/relationships/slide" Target="slides/slide42.xml"/><Relationship Id="rId68" Type="http://schemas.openxmlformats.org/officeDocument/2006/relationships/slide" Target="slides/slide47.xml"/><Relationship Id="rId84" Type="http://schemas.openxmlformats.org/officeDocument/2006/relationships/slide" Target="slides/slide63.xml"/><Relationship Id="rId89" Type="http://schemas.openxmlformats.org/officeDocument/2006/relationships/slide" Target="slides/slide68.xml"/><Relationship Id="rId112" Type="http://schemas.openxmlformats.org/officeDocument/2006/relationships/slide" Target="slides/slide91.xml"/><Relationship Id="rId16" Type="http://schemas.openxmlformats.org/officeDocument/2006/relationships/slideMaster" Target="slideMasters/slideMaster16.xml"/><Relationship Id="rId107" Type="http://schemas.openxmlformats.org/officeDocument/2006/relationships/slide" Target="slides/slide86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11.xml"/><Relationship Id="rId37" Type="http://schemas.openxmlformats.org/officeDocument/2006/relationships/slide" Target="slides/slide16.xml"/><Relationship Id="rId53" Type="http://schemas.openxmlformats.org/officeDocument/2006/relationships/slide" Target="slides/slide32.xml"/><Relationship Id="rId58" Type="http://schemas.openxmlformats.org/officeDocument/2006/relationships/slide" Target="slides/slide37.xml"/><Relationship Id="rId74" Type="http://schemas.openxmlformats.org/officeDocument/2006/relationships/slide" Target="slides/slide53.xml"/><Relationship Id="rId79" Type="http://schemas.openxmlformats.org/officeDocument/2006/relationships/slide" Target="slides/slide58.xml"/><Relationship Id="rId102" Type="http://schemas.openxmlformats.org/officeDocument/2006/relationships/slide" Target="slides/slide81.xml"/><Relationship Id="rId123" Type="http://schemas.openxmlformats.org/officeDocument/2006/relationships/notesMaster" Target="notesMasters/notesMaster1.xml"/><Relationship Id="rId128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69.xml"/><Relationship Id="rId95" Type="http://schemas.openxmlformats.org/officeDocument/2006/relationships/slide" Target="slides/slide74.xml"/><Relationship Id="rId22" Type="http://schemas.openxmlformats.org/officeDocument/2006/relationships/slide" Target="slides/slide1.xml"/><Relationship Id="rId27" Type="http://schemas.openxmlformats.org/officeDocument/2006/relationships/slide" Target="slides/slide6.xml"/><Relationship Id="rId43" Type="http://schemas.openxmlformats.org/officeDocument/2006/relationships/slide" Target="slides/slide22.xml"/><Relationship Id="rId48" Type="http://schemas.openxmlformats.org/officeDocument/2006/relationships/slide" Target="slides/slide27.xml"/><Relationship Id="rId64" Type="http://schemas.openxmlformats.org/officeDocument/2006/relationships/slide" Target="slides/slide43.xml"/><Relationship Id="rId69" Type="http://schemas.openxmlformats.org/officeDocument/2006/relationships/slide" Target="slides/slide48.xml"/><Relationship Id="rId113" Type="http://schemas.openxmlformats.org/officeDocument/2006/relationships/slide" Target="slides/slide92.xml"/><Relationship Id="rId118" Type="http://schemas.openxmlformats.org/officeDocument/2006/relationships/slide" Target="slides/slide97.xml"/><Relationship Id="rId80" Type="http://schemas.openxmlformats.org/officeDocument/2006/relationships/slide" Target="slides/slide59.xml"/><Relationship Id="rId85" Type="http://schemas.openxmlformats.org/officeDocument/2006/relationships/slide" Target="slides/slide64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33" Type="http://schemas.openxmlformats.org/officeDocument/2006/relationships/slide" Target="slides/slide12.xml"/><Relationship Id="rId38" Type="http://schemas.openxmlformats.org/officeDocument/2006/relationships/slide" Target="slides/slide17.xml"/><Relationship Id="rId59" Type="http://schemas.openxmlformats.org/officeDocument/2006/relationships/slide" Target="slides/slide38.xml"/><Relationship Id="rId103" Type="http://schemas.openxmlformats.org/officeDocument/2006/relationships/slide" Target="slides/slide82.xml"/><Relationship Id="rId108" Type="http://schemas.openxmlformats.org/officeDocument/2006/relationships/slide" Target="slides/slide87.xml"/><Relationship Id="rId124" Type="http://schemas.openxmlformats.org/officeDocument/2006/relationships/handoutMaster" Target="handoutMasters/handoutMaster1.xml"/><Relationship Id="rId54" Type="http://schemas.openxmlformats.org/officeDocument/2006/relationships/slide" Target="slides/slide33.xml"/><Relationship Id="rId70" Type="http://schemas.openxmlformats.org/officeDocument/2006/relationships/slide" Target="slides/slide49.xml"/><Relationship Id="rId75" Type="http://schemas.openxmlformats.org/officeDocument/2006/relationships/slide" Target="slides/slide54.xml"/><Relationship Id="rId91" Type="http://schemas.openxmlformats.org/officeDocument/2006/relationships/slide" Target="slides/slide70.xml"/><Relationship Id="rId96" Type="http://schemas.openxmlformats.org/officeDocument/2006/relationships/slide" Target="slides/slide75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23" Type="http://schemas.openxmlformats.org/officeDocument/2006/relationships/slide" Target="slides/slide2.xml"/><Relationship Id="rId28" Type="http://schemas.openxmlformats.org/officeDocument/2006/relationships/slide" Target="slides/slide7.xml"/><Relationship Id="rId49" Type="http://schemas.openxmlformats.org/officeDocument/2006/relationships/slide" Target="slides/slide28.xml"/><Relationship Id="rId114" Type="http://schemas.openxmlformats.org/officeDocument/2006/relationships/slide" Target="slides/slide93.xml"/><Relationship Id="rId119" Type="http://schemas.openxmlformats.org/officeDocument/2006/relationships/slide" Target="slides/slide98.xml"/><Relationship Id="rId44" Type="http://schemas.openxmlformats.org/officeDocument/2006/relationships/slide" Target="slides/slide23.xml"/><Relationship Id="rId60" Type="http://schemas.openxmlformats.org/officeDocument/2006/relationships/slide" Target="slides/slide39.xml"/><Relationship Id="rId65" Type="http://schemas.openxmlformats.org/officeDocument/2006/relationships/slide" Target="slides/slide44.xml"/><Relationship Id="rId81" Type="http://schemas.openxmlformats.org/officeDocument/2006/relationships/slide" Target="slides/slide60.xml"/><Relationship Id="rId86" Type="http://schemas.openxmlformats.org/officeDocument/2006/relationships/slide" Target="slides/slide65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18.xml"/><Relationship Id="rId109" Type="http://schemas.openxmlformats.org/officeDocument/2006/relationships/slide" Target="slides/slide88.xml"/><Relationship Id="rId34" Type="http://schemas.openxmlformats.org/officeDocument/2006/relationships/slide" Target="slides/slide13.xml"/><Relationship Id="rId50" Type="http://schemas.openxmlformats.org/officeDocument/2006/relationships/slide" Target="slides/slide29.xml"/><Relationship Id="rId55" Type="http://schemas.openxmlformats.org/officeDocument/2006/relationships/slide" Target="slides/slide34.xml"/><Relationship Id="rId76" Type="http://schemas.openxmlformats.org/officeDocument/2006/relationships/slide" Target="slides/slide55.xml"/><Relationship Id="rId97" Type="http://schemas.openxmlformats.org/officeDocument/2006/relationships/slide" Target="slides/slide76.xml"/><Relationship Id="rId104" Type="http://schemas.openxmlformats.org/officeDocument/2006/relationships/slide" Target="slides/slide83.xml"/><Relationship Id="rId120" Type="http://schemas.openxmlformats.org/officeDocument/2006/relationships/slide" Target="slides/slide99.xml"/><Relationship Id="rId125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0.xml"/><Relationship Id="rId92" Type="http://schemas.openxmlformats.org/officeDocument/2006/relationships/slide" Target="slides/slide71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8.xml"/><Relationship Id="rId24" Type="http://schemas.openxmlformats.org/officeDocument/2006/relationships/slide" Target="slides/slide3.xml"/><Relationship Id="rId40" Type="http://schemas.openxmlformats.org/officeDocument/2006/relationships/slide" Target="slides/slide19.xml"/><Relationship Id="rId45" Type="http://schemas.openxmlformats.org/officeDocument/2006/relationships/slide" Target="slides/slide24.xml"/><Relationship Id="rId66" Type="http://schemas.openxmlformats.org/officeDocument/2006/relationships/slide" Target="slides/slide45.xml"/><Relationship Id="rId87" Type="http://schemas.openxmlformats.org/officeDocument/2006/relationships/slide" Target="slides/slide66.xml"/><Relationship Id="rId110" Type="http://schemas.openxmlformats.org/officeDocument/2006/relationships/slide" Target="slides/slide89.xml"/><Relationship Id="rId115" Type="http://schemas.openxmlformats.org/officeDocument/2006/relationships/slide" Target="slides/slide94.xml"/><Relationship Id="rId61" Type="http://schemas.openxmlformats.org/officeDocument/2006/relationships/slide" Target="slides/slide40.xml"/><Relationship Id="rId82" Type="http://schemas.openxmlformats.org/officeDocument/2006/relationships/slide" Target="slides/slide61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30" Type="http://schemas.openxmlformats.org/officeDocument/2006/relationships/slide" Target="slides/slide9.xml"/><Relationship Id="rId35" Type="http://schemas.openxmlformats.org/officeDocument/2006/relationships/slide" Target="slides/slide14.xml"/><Relationship Id="rId56" Type="http://schemas.openxmlformats.org/officeDocument/2006/relationships/slide" Target="slides/slide35.xml"/><Relationship Id="rId77" Type="http://schemas.openxmlformats.org/officeDocument/2006/relationships/slide" Target="slides/slide56.xml"/><Relationship Id="rId100" Type="http://schemas.openxmlformats.org/officeDocument/2006/relationships/slide" Target="slides/slide79.xml"/><Relationship Id="rId105" Type="http://schemas.openxmlformats.org/officeDocument/2006/relationships/slide" Target="slides/slide84.xml"/><Relationship Id="rId126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0.xml"/><Relationship Id="rId72" Type="http://schemas.openxmlformats.org/officeDocument/2006/relationships/slide" Target="slides/slide51.xml"/><Relationship Id="rId93" Type="http://schemas.openxmlformats.org/officeDocument/2006/relationships/slide" Target="slides/slide72.xml"/><Relationship Id="rId98" Type="http://schemas.openxmlformats.org/officeDocument/2006/relationships/slide" Target="slides/slide77.xml"/><Relationship Id="rId121" Type="http://schemas.openxmlformats.org/officeDocument/2006/relationships/slide" Target="slides/slide100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4.xml"/><Relationship Id="rId46" Type="http://schemas.openxmlformats.org/officeDocument/2006/relationships/slide" Target="slides/slide25.xml"/><Relationship Id="rId67" Type="http://schemas.openxmlformats.org/officeDocument/2006/relationships/slide" Target="slides/slide46.xml"/><Relationship Id="rId116" Type="http://schemas.openxmlformats.org/officeDocument/2006/relationships/slide" Target="slides/slide95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20.xml"/><Relationship Id="rId62" Type="http://schemas.openxmlformats.org/officeDocument/2006/relationships/slide" Target="slides/slide41.xml"/><Relationship Id="rId83" Type="http://schemas.openxmlformats.org/officeDocument/2006/relationships/slide" Target="slides/slide62.xml"/><Relationship Id="rId88" Type="http://schemas.openxmlformats.org/officeDocument/2006/relationships/slide" Target="slides/slide67.xml"/><Relationship Id="rId111" Type="http://schemas.openxmlformats.org/officeDocument/2006/relationships/slide" Target="slides/slide90.xml"/><Relationship Id="rId15" Type="http://schemas.openxmlformats.org/officeDocument/2006/relationships/slideMaster" Target="slideMasters/slideMaster15.xml"/><Relationship Id="rId36" Type="http://schemas.openxmlformats.org/officeDocument/2006/relationships/slide" Target="slides/slide15.xml"/><Relationship Id="rId57" Type="http://schemas.openxmlformats.org/officeDocument/2006/relationships/slide" Target="slides/slide36.xml"/><Relationship Id="rId106" Type="http://schemas.openxmlformats.org/officeDocument/2006/relationships/slide" Target="slides/slide85.xml"/><Relationship Id="rId127" Type="http://schemas.openxmlformats.org/officeDocument/2006/relationships/theme" Target="theme/theme1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0.xml"/><Relationship Id="rId52" Type="http://schemas.openxmlformats.org/officeDocument/2006/relationships/slide" Target="slides/slide31.xml"/><Relationship Id="rId73" Type="http://schemas.openxmlformats.org/officeDocument/2006/relationships/slide" Target="slides/slide52.xml"/><Relationship Id="rId78" Type="http://schemas.openxmlformats.org/officeDocument/2006/relationships/slide" Target="slides/slide57.xml"/><Relationship Id="rId94" Type="http://schemas.openxmlformats.org/officeDocument/2006/relationships/slide" Target="slides/slide73.xml"/><Relationship Id="rId99" Type="http://schemas.openxmlformats.org/officeDocument/2006/relationships/slide" Target="slides/slide78.xml"/><Relationship Id="rId101" Type="http://schemas.openxmlformats.org/officeDocument/2006/relationships/slide" Target="slides/slide80.xml"/><Relationship Id="rId122" Type="http://schemas.openxmlformats.org/officeDocument/2006/relationships/slide" Target="slides/slide10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51C3EAE-4336-4524-8269-81DEF980CA75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th-TH"/>
        </a:p>
      </dgm:t>
    </dgm:pt>
    <dgm:pt modelId="{7BA62CB4-DCE4-4A72-83FD-25FE1739B481}">
      <dgm:prSet phldrT="[ข้อความ]"/>
      <dgm:spPr/>
      <dgm:t>
        <a:bodyPr/>
        <a:lstStyle/>
        <a:p>
          <a:r>
            <a:rPr lang="th-TH" dirty="0" smtClean="0">
              <a:solidFill>
                <a:schemeClr val="tx1"/>
              </a:solidFill>
            </a:rPr>
            <a:t>1.  หลักการเบิกจ่ายเงินจากคลัง</a:t>
          </a:r>
          <a:endParaRPr lang="th-TH" dirty="0">
            <a:solidFill>
              <a:schemeClr val="tx1"/>
            </a:solidFill>
          </a:endParaRPr>
        </a:p>
      </dgm:t>
    </dgm:pt>
    <dgm:pt modelId="{D6CC74E3-D1D4-4842-8AD3-13001CC6238E}" type="parTrans" cxnId="{6CDAFDE2-3257-4B43-A319-4B8C7F07F2A4}">
      <dgm:prSet/>
      <dgm:spPr/>
      <dgm:t>
        <a:bodyPr/>
        <a:lstStyle/>
        <a:p>
          <a:endParaRPr lang="th-TH"/>
        </a:p>
      </dgm:t>
    </dgm:pt>
    <dgm:pt modelId="{9D3035AB-C6EE-4492-A859-90D2CAE5DF24}" type="sibTrans" cxnId="{6CDAFDE2-3257-4B43-A319-4B8C7F07F2A4}">
      <dgm:prSet/>
      <dgm:spPr/>
      <dgm:t>
        <a:bodyPr/>
        <a:lstStyle/>
        <a:p>
          <a:endParaRPr lang="th-TH"/>
        </a:p>
      </dgm:t>
    </dgm:pt>
    <dgm:pt modelId="{F7460191-0B8F-4DB5-B291-AD101BF9CDF2}">
      <dgm:prSet phldrT="[ข้อความ]"/>
      <dgm:spPr/>
      <dgm:t>
        <a:bodyPr/>
        <a:lstStyle/>
        <a:p>
          <a:endParaRPr lang="th-TH" dirty="0"/>
        </a:p>
      </dgm:t>
    </dgm:pt>
    <dgm:pt modelId="{009721E9-963C-49B6-B67F-C422479CCD2F}" type="parTrans" cxnId="{574B8E46-BA78-4320-BB2D-6C2319580F83}">
      <dgm:prSet/>
      <dgm:spPr/>
      <dgm:t>
        <a:bodyPr/>
        <a:lstStyle/>
        <a:p>
          <a:endParaRPr lang="th-TH"/>
        </a:p>
      </dgm:t>
    </dgm:pt>
    <dgm:pt modelId="{ED872FCC-42D9-4CB3-BB7D-3B790588333F}" type="sibTrans" cxnId="{574B8E46-BA78-4320-BB2D-6C2319580F83}">
      <dgm:prSet/>
      <dgm:spPr/>
      <dgm:t>
        <a:bodyPr/>
        <a:lstStyle/>
        <a:p>
          <a:endParaRPr lang="th-TH"/>
        </a:p>
      </dgm:t>
    </dgm:pt>
    <dgm:pt modelId="{C895974C-E8EC-40E2-A5C7-D00AFC6D46A3}">
      <dgm:prSet/>
      <dgm:spPr/>
      <dgm:t>
        <a:bodyPr/>
        <a:lstStyle/>
        <a:p>
          <a:r>
            <a:rPr lang="th-TH" dirty="0" smtClean="0">
              <a:solidFill>
                <a:schemeClr val="tx1"/>
              </a:solidFill>
            </a:rPr>
            <a:t>2.  วิธีการเบิกจ่ายเงินจากคลัง</a:t>
          </a:r>
          <a:endParaRPr lang="th-TH" dirty="0">
            <a:solidFill>
              <a:schemeClr val="tx1"/>
            </a:solidFill>
          </a:endParaRPr>
        </a:p>
      </dgm:t>
    </dgm:pt>
    <dgm:pt modelId="{F21E7E38-C963-4D62-BF7E-F2438866647F}" type="parTrans" cxnId="{B7AAC48C-041B-471A-B155-30218F3B70F5}">
      <dgm:prSet/>
      <dgm:spPr/>
      <dgm:t>
        <a:bodyPr/>
        <a:lstStyle/>
        <a:p>
          <a:endParaRPr lang="th-TH"/>
        </a:p>
      </dgm:t>
    </dgm:pt>
    <dgm:pt modelId="{2E93756B-8AE5-4939-BD74-0CB97499E667}" type="sibTrans" cxnId="{B7AAC48C-041B-471A-B155-30218F3B70F5}">
      <dgm:prSet/>
      <dgm:spPr/>
      <dgm:t>
        <a:bodyPr/>
        <a:lstStyle/>
        <a:p>
          <a:endParaRPr lang="th-TH"/>
        </a:p>
      </dgm:t>
    </dgm:pt>
    <dgm:pt modelId="{8A1D6EC5-4012-409C-8994-ABD649C89679}">
      <dgm:prSet/>
      <dgm:spPr/>
      <dgm:t>
        <a:bodyPr/>
        <a:lstStyle/>
        <a:p>
          <a:r>
            <a:rPr lang="th-TH" dirty="0" smtClean="0">
              <a:solidFill>
                <a:schemeClr val="tx1"/>
              </a:solidFill>
            </a:rPr>
            <a:t>3.  การเบิกจ่ายเงินยืม</a:t>
          </a:r>
          <a:endParaRPr lang="th-TH" dirty="0">
            <a:solidFill>
              <a:schemeClr val="tx1"/>
            </a:solidFill>
          </a:endParaRPr>
        </a:p>
      </dgm:t>
    </dgm:pt>
    <dgm:pt modelId="{B173FC71-B10D-42F6-9DBA-5FD72A14E94E}" type="parTrans" cxnId="{A5E50EA2-600E-486F-873B-B7FCF14B5E1A}">
      <dgm:prSet/>
      <dgm:spPr/>
      <dgm:t>
        <a:bodyPr/>
        <a:lstStyle/>
        <a:p>
          <a:endParaRPr lang="th-TH"/>
        </a:p>
      </dgm:t>
    </dgm:pt>
    <dgm:pt modelId="{B5465E52-B929-4946-A6A6-23A3438C7D9E}" type="sibTrans" cxnId="{A5E50EA2-600E-486F-873B-B7FCF14B5E1A}">
      <dgm:prSet/>
      <dgm:spPr/>
      <dgm:t>
        <a:bodyPr/>
        <a:lstStyle/>
        <a:p>
          <a:endParaRPr lang="th-TH"/>
        </a:p>
      </dgm:t>
    </dgm:pt>
    <dgm:pt modelId="{06B3ED63-5EDE-43A3-BE77-539EA266CBC0}">
      <dgm:prSet/>
      <dgm:spPr/>
      <dgm:t>
        <a:bodyPr/>
        <a:lstStyle/>
        <a:p>
          <a:r>
            <a:rPr lang="th-TH" dirty="0" smtClean="0">
              <a:solidFill>
                <a:schemeClr val="tx1"/>
              </a:solidFill>
            </a:rPr>
            <a:t>4.  การรับเงิน</a:t>
          </a:r>
          <a:endParaRPr lang="th-TH" dirty="0">
            <a:solidFill>
              <a:schemeClr val="tx1"/>
            </a:solidFill>
          </a:endParaRPr>
        </a:p>
      </dgm:t>
    </dgm:pt>
    <dgm:pt modelId="{0D4EE5E6-0C71-4860-94F9-6C17D41F9F85}" type="parTrans" cxnId="{70B38639-72DF-4E07-8E60-1306CE5BE726}">
      <dgm:prSet/>
      <dgm:spPr/>
      <dgm:t>
        <a:bodyPr/>
        <a:lstStyle/>
        <a:p>
          <a:endParaRPr lang="th-TH"/>
        </a:p>
      </dgm:t>
    </dgm:pt>
    <dgm:pt modelId="{F9A05E19-D0DA-4B58-A85D-B09D7738B87B}" type="sibTrans" cxnId="{70B38639-72DF-4E07-8E60-1306CE5BE726}">
      <dgm:prSet/>
      <dgm:spPr/>
      <dgm:t>
        <a:bodyPr/>
        <a:lstStyle/>
        <a:p>
          <a:endParaRPr lang="th-TH"/>
        </a:p>
      </dgm:t>
    </dgm:pt>
    <dgm:pt modelId="{0940D798-0ED7-46F3-86C4-545A429247A9}">
      <dgm:prSet/>
      <dgm:spPr/>
      <dgm:t>
        <a:bodyPr/>
        <a:lstStyle/>
        <a:p>
          <a:r>
            <a:rPr lang="th-TH" dirty="0" smtClean="0">
              <a:solidFill>
                <a:schemeClr val="tx1"/>
              </a:solidFill>
            </a:rPr>
            <a:t>5.  การจ่ายเงิน</a:t>
          </a:r>
        </a:p>
      </dgm:t>
    </dgm:pt>
    <dgm:pt modelId="{FCFD792D-FD46-44F4-A6EE-0648B0D0839C}" type="parTrans" cxnId="{908755DB-5368-4932-9DAE-1A34BBA20A2E}">
      <dgm:prSet/>
      <dgm:spPr/>
      <dgm:t>
        <a:bodyPr/>
        <a:lstStyle/>
        <a:p>
          <a:endParaRPr lang="th-TH"/>
        </a:p>
      </dgm:t>
    </dgm:pt>
    <dgm:pt modelId="{843E2820-A6B0-4D64-9FC8-719DFB776ACB}" type="sibTrans" cxnId="{908755DB-5368-4932-9DAE-1A34BBA20A2E}">
      <dgm:prSet/>
      <dgm:spPr/>
      <dgm:t>
        <a:bodyPr/>
        <a:lstStyle/>
        <a:p>
          <a:endParaRPr lang="th-TH"/>
        </a:p>
      </dgm:t>
    </dgm:pt>
    <dgm:pt modelId="{DF9441D1-28FD-4205-8E87-33C7BD060AAA}">
      <dgm:prSet/>
      <dgm:spPr/>
      <dgm:t>
        <a:bodyPr/>
        <a:lstStyle/>
        <a:p>
          <a:r>
            <a:rPr lang="th-TH" dirty="0" smtClean="0">
              <a:solidFill>
                <a:schemeClr val="tx1"/>
              </a:solidFill>
            </a:rPr>
            <a:t>6.  การเก็บรักษาเงิน</a:t>
          </a:r>
        </a:p>
      </dgm:t>
    </dgm:pt>
    <dgm:pt modelId="{9FC86048-4786-4E98-BAF0-4958B4202EC0}" type="parTrans" cxnId="{BCBBB8DC-9B07-496A-B2EB-7C17A573A096}">
      <dgm:prSet/>
      <dgm:spPr/>
      <dgm:t>
        <a:bodyPr/>
        <a:lstStyle/>
        <a:p>
          <a:endParaRPr lang="th-TH"/>
        </a:p>
      </dgm:t>
    </dgm:pt>
    <dgm:pt modelId="{EDEBDB97-3E1B-43A8-B24A-EF04C0D5DB99}" type="sibTrans" cxnId="{BCBBB8DC-9B07-496A-B2EB-7C17A573A096}">
      <dgm:prSet/>
      <dgm:spPr/>
      <dgm:t>
        <a:bodyPr/>
        <a:lstStyle/>
        <a:p>
          <a:endParaRPr lang="th-TH"/>
        </a:p>
      </dgm:t>
    </dgm:pt>
    <dgm:pt modelId="{7E9BB338-1FBA-4997-A448-83CF78D0151C}">
      <dgm:prSet/>
      <dgm:spPr/>
      <dgm:t>
        <a:bodyPr/>
        <a:lstStyle/>
        <a:p>
          <a:r>
            <a:rPr lang="th-TH" dirty="0" smtClean="0">
              <a:solidFill>
                <a:schemeClr val="tx1"/>
              </a:solidFill>
            </a:rPr>
            <a:t>7.  การนำเงินส่งคลัง</a:t>
          </a:r>
        </a:p>
      </dgm:t>
    </dgm:pt>
    <dgm:pt modelId="{444AC17D-65F4-448C-905D-577E57415D77}" type="parTrans" cxnId="{A95C05EE-FD4B-438B-8E39-09B408D6B832}">
      <dgm:prSet/>
      <dgm:spPr/>
      <dgm:t>
        <a:bodyPr/>
        <a:lstStyle/>
        <a:p>
          <a:endParaRPr lang="th-TH"/>
        </a:p>
      </dgm:t>
    </dgm:pt>
    <dgm:pt modelId="{E21CD8E7-8F8B-4C7C-AC7D-05C9CA20F202}" type="sibTrans" cxnId="{A95C05EE-FD4B-438B-8E39-09B408D6B832}">
      <dgm:prSet/>
      <dgm:spPr/>
      <dgm:t>
        <a:bodyPr/>
        <a:lstStyle/>
        <a:p>
          <a:endParaRPr lang="th-TH"/>
        </a:p>
      </dgm:t>
    </dgm:pt>
    <dgm:pt modelId="{EBCDB7E4-A139-413C-8485-531BDDA028DB}" type="pres">
      <dgm:prSet presAssocID="{451C3EAE-4336-4524-8269-81DEF980CA75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th-TH"/>
        </a:p>
      </dgm:t>
    </dgm:pt>
    <dgm:pt modelId="{F10FD169-DD93-4411-B371-E311282B6EBF}" type="pres">
      <dgm:prSet presAssocID="{451C3EAE-4336-4524-8269-81DEF980CA75}" presName="Name1" presStyleCnt="0"/>
      <dgm:spPr/>
    </dgm:pt>
    <dgm:pt modelId="{E9CDA5AE-1EAC-47C2-81D5-B1ED21DA29CC}" type="pres">
      <dgm:prSet presAssocID="{451C3EAE-4336-4524-8269-81DEF980CA75}" presName="cycle" presStyleCnt="0"/>
      <dgm:spPr/>
    </dgm:pt>
    <dgm:pt modelId="{00A83E8A-F6F4-4C0C-A31C-A8C363AEA325}" type="pres">
      <dgm:prSet presAssocID="{451C3EAE-4336-4524-8269-81DEF980CA75}" presName="srcNode" presStyleLbl="node1" presStyleIdx="0" presStyleCnt="7"/>
      <dgm:spPr/>
    </dgm:pt>
    <dgm:pt modelId="{CEA90B8A-1BA1-4892-B6C8-1661903F73A3}" type="pres">
      <dgm:prSet presAssocID="{451C3EAE-4336-4524-8269-81DEF980CA75}" presName="conn" presStyleLbl="parChTrans1D2" presStyleIdx="0" presStyleCnt="1"/>
      <dgm:spPr/>
      <dgm:t>
        <a:bodyPr/>
        <a:lstStyle/>
        <a:p>
          <a:endParaRPr lang="th-TH"/>
        </a:p>
      </dgm:t>
    </dgm:pt>
    <dgm:pt modelId="{404FAFD4-A0C4-4D68-974F-F225B85AF426}" type="pres">
      <dgm:prSet presAssocID="{451C3EAE-4336-4524-8269-81DEF980CA75}" presName="extraNode" presStyleLbl="node1" presStyleIdx="0" presStyleCnt="7"/>
      <dgm:spPr/>
    </dgm:pt>
    <dgm:pt modelId="{5BC5D99D-0B8B-4513-98EC-8A9564464EEF}" type="pres">
      <dgm:prSet presAssocID="{451C3EAE-4336-4524-8269-81DEF980CA75}" presName="dstNode" presStyleLbl="node1" presStyleIdx="0" presStyleCnt="7"/>
      <dgm:spPr/>
    </dgm:pt>
    <dgm:pt modelId="{CF80D81B-F4BF-4C54-A642-77B226B4B55B}" type="pres">
      <dgm:prSet presAssocID="{7BA62CB4-DCE4-4A72-83FD-25FE1739B481}" presName="text_1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ACC02B85-FC9B-4A63-8E7D-3F9361D6B533}" type="pres">
      <dgm:prSet presAssocID="{7BA62CB4-DCE4-4A72-83FD-25FE1739B481}" presName="accent_1" presStyleCnt="0"/>
      <dgm:spPr/>
    </dgm:pt>
    <dgm:pt modelId="{C7712D1C-42E0-4DAB-B0D3-3B946973B2FB}" type="pres">
      <dgm:prSet presAssocID="{7BA62CB4-DCE4-4A72-83FD-25FE1739B481}" presName="accentRepeatNode" presStyleLbl="solidFgAcc1" presStyleIdx="0" presStyleCnt="7"/>
      <dgm:spPr/>
    </dgm:pt>
    <dgm:pt modelId="{0ABFC012-98A9-4D99-8CB7-4264EF2E8E83}" type="pres">
      <dgm:prSet presAssocID="{C895974C-E8EC-40E2-A5C7-D00AFC6D46A3}" presName="text_2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5CEBFEEF-4A93-46C5-9DB2-CD2A2D6E50C1}" type="pres">
      <dgm:prSet presAssocID="{C895974C-E8EC-40E2-A5C7-D00AFC6D46A3}" presName="accent_2" presStyleCnt="0"/>
      <dgm:spPr/>
    </dgm:pt>
    <dgm:pt modelId="{70349F58-B19B-4EA1-9B6A-DE1666F0B135}" type="pres">
      <dgm:prSet presAssocID="{C895974C-E8EC-40E2-A5C7-D00AFC6D46A3}" presName="accentRepeatNode" presStyleLbl="solidFgAcc1" presStyleIdx="1" presStyleCnt="7"/>
      <dgm:spPr/>
    </dgm:pt>
    <dgm:pt modelId="{E40E02CB-A8B7-4B03-8882-863BF1FA8DF0}" type="pres">
      <dgm:prSet presAssocID="{8A1D6EC5-4012-409C-8994-ABD649C89679}" presName="text_3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F9D40C62-9A6C-44A6-BE6B-7BD11D83C8AA}" type="pres">
      <dgm:prSet presAssocID="{8A1D6EC5-4012-409C-8994-ABD649C89679}" presName="accent_3" presStyleCnt="0"/>
      <dgm:spPr/>
    </dgm:pt>
    <dgm:pt modelId="{49A250ED-AF4E-4011-8492-C84D55EBD6BC}" type="pres">
      <dgm:prSet presAssocID="{8A1D6EC5-4012-409C-8994-ABD649C89679}" presName="accentRepeatNode" presStyleLbl="solidFgAcc1" presStyleIdx="2" presStyleCnt="7"/>
      <dgm:spPr/>
    </dgm:pt>
    <dgm:pt modelId="{A7C295B6-7FAC-47A4-AD22-2ED8701B37E9}" type="pres">
      <dgm:prSet presAssocID="{06B3ED63-5EDE-43A3-BE77-539EA266CBC0}" presName="text_4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201F1255-0637-44F7-8ECF-D7F91FF02E66}" type="pres">
      <dgm:prSet presAssocID="{06B3ED63-5EDE-43A3-BE77-539EA266CBC0}" presName="accent_4" presStyleCnt="0"/>
      <dgm:spPr/>
    </dgm:pt>
    <dgm:pt modelId="{8C193F6F-9162-412C-AA40-29F9AD1C8DB1}" type="pres">
      <dgm:prSet presAssocID="{06B3ED63-5EDE-43A3-BE77-539EA266CBC0}" presName="accentRepeatNode" presStyleLbl="solidFgAcc1" presStyleIdx="3" presStyleCnt="7"/>
      <dgm:spPr/>
    </dgm:pt>
    <dgm:pt modelId="{3874BAE4-61CE-421C-A57E-502848202AD3}" type="pres">
      <dgm:prSet presAssocID="{0940D798-0ED7-46F3-86C4-545A429247A9}" presName="text_5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4472E9AF-7DC4-4DAC-8359-51BF71A466C1}" type="pres">
      <dgm:prSet presAssocID="{0940D798-0ED7-46F3-86C4-545A429247A9}" presName="accent_5" presStyleCnt="0"/>
      <dgm:spPr/>
    </dgm:pt>
    <dgm:pt modelId="{4EA64E89-A96F-4229-B390-D0282C8B07A9}" type="pres">
      <dgm:prSet presAssocID="{0940D798-0ED7-46F3-86C4-545A429247A9}" presName="accentRepeatNode" presStyleLbl="solidFgAcc1" presStyleIdx="4" presStyleCnt="7"/>
      <dgm:spPr/>
    </dgm:pt>
    <dgm:pt modelId="{BC499D3F-F8D9-4430-B6D3-0A8CB86C3DD9}" type="pres">
      <dgm:prSet presAssocID="{DF9441D1-28FD-4205-8E87-33C7BD060AAA}" presName="text_6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5F7FACE9-EA6F-4CEB-ACA1-8CC2D786D1EF}" type="pres">
      <dgm:prSet presAssocID="{DF9441D1-28FD-4205-8E87-33C7BD060AAA}" presName="accent_6" presStyleCnt="0"/>
      <dgm:spPr/>
    </dgm:pt>
    <dgm:pt modelId="{42B2D618-CDA5-483C-881F-F6D1212D152C}" type="pres">
      <dgm:prSet presAssocID="{DF9441D1-28FD-4205-8E87-33C7BD060AAA}" presName="accentRepeatNode" presStyleLbl="solidFgAcc1" presStyleIdx="5" presStyleCnt="7"/>
      <dgm:spPr/>
    </dgm:pt>
    <dgm:pt modelId="{D65507BC-F8D0-46B6-A5D6-82D1965D251D}" type="pres">
      <dgm:prSet presAssocID="{7E9BB338-1FBA-4997-A448-83CF78D0151C}" presName="text_7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67494A30-7ED8-4D84-AC43-C3E22E529E33}" type="pres">
      <dgm:prSet presAssocID="{7E9BB338-1FBA-4997-A448-83CF78D0151C}" presName="accent_7" presStyleCnt="0"/>
      <dgm:spPr/>
    </dgm:pt>
    <dgm:pt modelId="{84F444B1-2605-42FF-9477-F0E0F6498F82}" type="pres">
      <dgm:prSet presAssocID="{7E9BB338-1FBA-4997-A448-83CF78D0151C}" presName="accentRepeatNode" presStyleLbl="solidFgAcc1" presStyleIdx="6" presStyleCnt="7"/>
      <dgm:spPr/>
    </dgm:pt>
  </dgm:ptLst>
  <dgm:cxnLst>
    <dgm:cxn modelId="{E9DD01D4-CD8C-48E0-B29C-4221B51B6DE0}" type="presOf" srcId="{C895974C-E8EC-40E2-A5C7-D00AFC6D46A3}" destId="{0ABFC012-98A9-4D99-8CB7-4264EF2E8E83}" srcOrd="0" destOrd="0" presId="urn:microsoft.com/office/officeart/2008/layout/VerticalCurvedList"/>
    <dgm:cxn modelId="{89E289AE-C420-426D-A12F-7C2ED8D76719}" type="presOf" srcId="{9D3035AB-C6EE-4492-A859-90D2CAE5DF24}" destId="{CEA90B8A-1BA1-4892-B6C8-1661903F73A3}" srcOrd="0" destOrd="0" presId="urn:microsoft.com/office/officeart/2008/layout/VerticalCurvedList"/>
    <dgm:cxn modelId="{F66CD378-09B7-40B7-9BDE-522701F436E3}" type="presOf" srcId="{7BA62CB4-DCE4-4A72-83FD-25FE1739B481}" destId="{CF80D81B-F4BF-4C54-A642-77B226B4B55B}" srcOrd="0" destOrd="0" presId="urn:microsoft.com/office/officeart/2008/layout/VerticalCurvedList"/>
    <dgm:cxn modelId="{A95C05EE-FD4B-438B-8E39-09B408D6B832}" srcId="{451C3EAE-4336-4524-8269-81DEF980CA75}" destId="{7E9BB338-1FBA-4997-A448-83CF78D0151C}" srcOrd="6" destOrd="0" parTransId="{444AC17D-65F4-448C-905D-577E57415D77}" sibTransId="{E21CD8E7-8F8B-4C7C-AC7D-05C9CA20F202}"/>
    <dgm:cxn modelId="{DB535168-D756-44D7-9E10-CB8B635C0905}" type="presOf" srcId="{451C3EAE-4336-4524-8269-81DEF980CA75}" destId="{EBCDB7E4-A139-413C-8485-531BDDA028DB}" srcOrd="0" destOrd="0" presId="urn:microsoft.com/office/officeart/2008/layout/VerticalCurvedList"/>
    <dgm:cxn modelId="{6CDAFDE2-3257-4B43-A319-4B8C7F07F2A4}" srcId="{451C3EAE-4336-4524-8269-81DEF980CA75}" destId="{7BA62CB4-DCE4-4A72-83FD-25FE1739B481}" srcOrd="0" destOrd="0" parTransId="{D6CC74E3-D1D4-4842-8AD3-13001CC6238E}" sibTransId="{9D3035AB-C6EE-4492-A859-90D2CAE5DF24}"/>
    <dgm:cxn modelId="{943A9D30-D1AD-4B69-BFE3-C99C7757166A}" type="presOf" srcId="{0940D798-0ED7-46F3-86C4-545A429247A9}" destId="{3874BAE4-61CE-421C-A57E-502848202AD3}" srcOrd="0" destOrd="0" presId="urn:microsoft.com/office/officeart/2008/layout/VerticalCurvedList"/>
    <dgm:cxn modelId="{4CB73185-86E5-4CBA-887F-F1884D04E586}" type="presOf" srcId="{7E9BB338-1FBA-4997-A448-83CF78D0151C}" destId="{D65507BC-F8D0-46B6-A5D6-82D1965D251D}" srcOrd="0" destOrd="0" presId="urn:microsoft.com/office/officeart/2008/layout/VerticalCurvedList"/>
    <dgm:cxn modelId="{A5E50EA2-600E-486F-873B-B7FCF14B5E1A}" srcId="{451C3EAE-4336-4524-8269-81DEF980CA75}" destId="{8A1D6EC5-4012-409C-8994-ABD649C89679}" srcOrd="2" destOrd="0" parTransId="{B173FC71-B10D-42F6-9DBA-5FD72A14E94E}" sibTransId="{B5465E52-B929-4946-A6A6-23A3438C7D9E}"/>
    <dgm:cxn modelId="{5740BE4E-9E81-43A3-8BE6-6EACA1B05CB3}" type="presOf" srcId="{06B3ED63-5EDE-43A3-BE77-539EA266CBC0}" destId="{A7C295B6-7FAC-47A4-AD22-2ED8701B37E9}" srcOrd="0" destOrd="0" presId="urn:microsoft.com/office/officeart/2008/layout/VerticalCurvedList"/>
    <dgm:cxn modelId="{574B8E46-BA78-4320-BB2D-6C2319580F83}" srcId="{451C3EAE-4336-4524-8269-81DEF980CA75}" destId="{F7460191-0B8F-4DB5-B291-AD101BF9CDF2}" srcOrd="7" destOrd="0" parTransId="{009721E9-963C-49B6-B67F-C422479CCD2F}" sibTransId="{ED872FCC-42D9-4CB3-BB7D-3B790588333F}"/>
    <dgm:cxn modelId="{0066CE29-F9B0-4756-BD42-8615370E3237}" type="presOf" srcId="{8A1D6EC5-4012-409C-8994-ABD649C89679}" destId="{E40E02CB-A8B7-4B03-8882-863BF1FA8DF0}" srcOrd="0" destOrd="0" presId="urn:microsoft.com/office/officeart/2008/layout/VerticalCurvedList"/>
    <dgm:cxn modelId="{ED0D0C65-BBF3-4F75-9608-0AEC2083A120}" type="presOf" srcId="{DF9441D1-28FD-4205-8E87-33C7BD060AAA}" destId="{BC499D3F-F8D9-4430-B6D3-0A8CB86C3DD9}" srcOrd="0" destOrd="0" presId="urn:microsoft.com/office/officeart/2008/layout/VerticalCurvedList"/>
    <dgm:cxn modelId="{B7AAC48C-041B-471A-B155-30218F3B70F5}" srcId="{451C3EAE-4336-4524-8269-81DEF980CA75}" destId="{C895974C-E8EC-40E2-A5C7-D00AFC6D46A3}" srcOrd="1" destOrd="0" parTransId="{F21E7E38-C963-4D62-BF7E-F2438866647F}" sibTransId="{2E93756B-8AE5-4939-BD74-0CB97499E667}"/>
    <dgm:cxn modelId="{908755DB-5368-4932-9DAE-1A34BBA20A2E}" srcId="{451C3EAE-4336-4524-8269-81DEF980CA75}" destId="{0940D798-0ED7-46F3-86C4-545A429247A9}" srcOrd="4" destOrd="0" parTransId="{FCFD792D-FD46-44F4-A6EE-0648B0D0839C}" sibTransId="{843E2820-A6B0-4D64-9FC8-719DFB776ACB}"/>
    <dgm:cxn modelId="{70B38639-72DF-4E07-8E60-1306CE5BE726}" srcId="{451C3EAE-4336-4524-8269-81DEF980CA75}" destId="{06B3ED63-5EDE-43A3-BE77-539EA266CBC0}" srcOrd="3" destOrd="0" parTransId="{0D4EE5E6-0C71-4860-94F9-6C17D41F9F85}" sibTransId="{F9A05E19-D0DA-4B58-A85D-B09D7738B87B}"/>
    <dgm:cxn modelId="{BCBBB8DC-9B07-496A-B2EB-7C17A573A096}" srcId="{451C3EAE-4336-4524-8269-81DEF980CA75}" destId="{DF9441D1-28FD-4205-8E87-33C7BD060AAA}" srcOrd="5" destOrd="0" parTransId="{9FC86048-4786-4E98-BAF0-4958B4202EC0}" sibTransId="{EDEBDB97-3E1B-43A8-B24A-EF04C0D5DB99}"/>
    <dgm:cxn modelId="{0B127446-5DC0-42D4-B274-F8FC9D9A2F23}" type="presParOf" srcId="{EBCDB7E4-A139-413C-8485-531BDDA028DB}" destId="{F10FD169-DD93-4411-B371-E311282B6EBF}" srcOrd="0" destOrd="0" presId="urn:microsoft.com/office/officeart/2008/layout/VerticalCurvedList"/>
    <dgm:cxn modelId="{D9E9B051-4B75-413A-A47E-A5E6C1270C9D}" type="presParOf" srcId="{F10FD169-DD93-4411-B371-E311282B6EBF}" destId="{E9CDA5AE-1EAC-47C2-81D5-B1ED21DA29CC}" srcOrd="0" destOrd="0" presId="urn:microsoft.com/office/officeart/2008/layout/VerticalCurvedList"/>
    <dgm:cxn modelId="{A6C12712-9C24-4598-8B74-7ACBCEC76E09}" type="presParOf" srcId="{E9CDA5AE-1EAC-47C2-81D5-B1ED21DA29CC}" destId="{00A83E8A-F6F4-4C0C-A31C-A8C363AEA325}" srcOrd="0" destOrd="0" presId="urn:microsoft.com/office/officeart/2008/layout/VerticalCurvedList"/>
    <dgm:cxn modelId="{BC00394D-B473-40C7-A7FA-D9BA7C804EF8}" type="presParOf" srcId="{E9CDA5AE-1EAC-47C2-81D5-B1ED21DA29CC}" destId="{CEA90B8A-1BA1-4892-B6C8-1661903F73A3}" srcOrd="1" destOrd="0" presId="urn:microsoft.com/office/officeart/2008/layout/VerticalCurvedList"/>
    <dgm:cxn modelId="{E796593B-AB9C-46A2-AA40-714C703CDA79}" type="presParOf" srcId="{E9CDA5AE-1EAC-47C2-81D5-B1ED21DA29CC}" destId="{404FAFD4-A0C4-4D68-974F-F225B85AF426}" srcOrd="2" destOrd="0" presId="urn:microsoft.com/office/officeart/2008/layout/VerticalCurvedList"/>
    <dgm:cxn modelId="{314F7652-5E5B-4575-968E-FA6F2B96AF05}" type="presParOf" srcId="{E9CDA5AE-1EAC-47C2-81D5-B1ED21DA29CC}" destId="{5BC5D99D-0B8B-4513-98EC-8A9564464EEF}" srcOrd="3" destOrd="0" presId="urn:microsoft.com/office/officeart/2008/layout/VerticalCurvedList"/>
    <dgm:cxn modelId="{92B1BF6C-C9A6-4F80-B9CE-56ABBA73F545}" type="presParOf" srcId="{F10FD169-DD93-4411-B371-E311282B6EBF}" destId="{CF80D81B-F4BF-4C54-A642-77B226B4B55B}" srcOrd="1" destOrd="0" presId="urn:microsoft.com/office/officeart/2008/layout/VerticalCurvedList"/>
    <dgm:cxn modelId="{B076100C-22E3-4D7E-93D2-5328E7C33E79}" type="presParOf" srcId="{F10FD169-DD93-4411-B371-E311282B6EBF}" destId="{ACC02B85-FC9B-4A63-8E7D-3F9361D6B533}" srcOrd="2" destOrd="0" presId="urn:microsoft.com/office/officeart/2008/layout/VerticalCurvedList"/>
    <dgm:cxn modelId="{A2ECAE4A-4743-4BD5-9B6E-3F178857DA54}" type="presParOf" srcId="{ACC02B85-FC9B-4A63-8E7D-3F9361D6B533}" destId="{C7712D1C-42E0-4DAB-B0D3-3B946973B2FB}" srcOrd="0" destOrd="0" presId="urn:microsoft.com/office/officeart/2008/layout/VerticalCurvedList"/>
    <dgm:cxn modelId="{26DF2E76-6923-460F-A980-A4C7533F7F0B}" type="presParOf" srcId="{F10FD169-DD93-4411-B371-E311282B6EBF}" destId="{0ABFC012-98A9-4D99-8CB7-4264EF2E8E83}" srcOrd="3" destOrd="0" presId="urn:microsoft.com/office/officeart/2008/layout/VerticalCurvedList"/>
    <dgm:cxn modelId="{62ADBB63-503C-4B0F-B575-26F99214C4E4}" type="presParOf" srcId="{F10FD169-DD93-4411-B371-E311282B6EBF}" destId="{5CEBFEEF-4A93-46C5-9DB2-CD2A2D6E50C1}" srcOrd="4" destOrd="0" presId="urn:microsoft.com/office/officeart/2008/layout/VerticalCurvedList"/>
    <dgm:cxn modelId="{A652DCBA-5AF3-44EE-B84F-DB66107B1B8C}" type="presParOf" srcId="{5CEBFEEF-4A93-46C5-9DB2-CD2A2D6E50C1}" destId="{70349F58-B19B-4EA1-9B6A-DE1666F0B135}" srcOrd="0" destOrd="0" presId="urn:microsoft.com/office/officeart/2008/layout/VerticalCurvedList"/>
    <dgm:cxn modelId="{B2A94416-61CE-4385-85B9-32FF338373EE}" type="presParOf" srcId="{F10FD169-DD93-4411-B371-E311282B6EBF}" destId="{E40E02CB-A8B7-4B03-8882-863BF1FA8DF0}" srcOrd="5" destOrd="0" presId="urn:microsoft.com/office/officeart/2008/layout/VerticalCurvedList"/>
    <dgm:cxn modelId="{3B20FAAA-8457-4DC9-BA7C-BA0DD3EF9A40}" type="presParOf" srcId="{F10FD169-DD93-4411-B371-E311282B6EBF}" destId="{F9D40C62-9A6C-44A6-BE6B-7BD11D83C8AA}" srcOrd="6" destOrd="0" presId="urn:microsoft.com/office/officeart/2008/layout/VerticalCurvedList"/>
    <dgm:cxn modelId="{38B12C4E-64E0-48AF-AB28-3526344B6EAF}" type="presParOf" srcId="{F9D40C62-9A6C-44A6-BE6B-7BD11D83C8AA}" destId="{49A250ED-AF4E-4011-8492-C84D55EBD6BC}" srcOrd="0" destOrd="0" presId="urn:microsoft.com/office/officeart/2008/layout/VerticalCurvedList"/>
    <dgm:cxn modelId="{39267E8D-8042-45E6-90F4-A7C06EA1CF6A}" type="presParOf" srcId="{F10FD169-DD93-4411-B371-E311282B6EBF}" destId="{A7C295B6-7FAC-47A4-AD22-2ED8701B37E9}" srcOrd="7" destOrd="0" presId="urn:microsoft.com/office/officeart/2008/layout/VerticalCurvedList"/>
    <dgm:cxn modelId="{5C75EE91-000A-407B-B098-711400ABFFF4}" type="presParOf" srcId="{F10FD169-DD93-4411-B371-E311282B6EBF}" destId="{201F1255-0637-44F7-8ECF-D7F91FF02E66}" srcOrd="8" destOrd="0" presId="urn:microsoft.com/office/officeart/2008/layout/VerticalCurvedList"/>
    <dgm:cxn modelId="{DAA34BED-B6FE-4AB5-B16C-4FA98E336D1D}" type="presParOf" srcId="{201F1255-0637-44F7-8ECF-D7F91FF02E66}" destId="{8C193F6F-9162-412C-AA40-29F9AD1C8DB1}" srcOrd="0" destOrd="0" presId="urn:microsoft.com/office/officeart/2008/layout/VerticalCurvedList"/>
    <dgm:cxn modelId="{AD5CBB45-7569-416E-89A6-DBD8B66B641E}" type="presParOf" srcId="{F10FD169-DD93-4411-B371-E311282B6EBF}" destId="{3874BAE4-61CE-421C-A57E-502848202AD3}" srcOrd="9" destOrd="0" presId="urn:microsoft.com/office/officeart/2008/layout/VerticalCurvedList"/>
    <dgm:cxn modelId="{B0654065-F6EB-4882-B408-9B815540ABFD}" type="presParOf" srcId="{F10FD169-DD93-4411-B371-E311282B6EBF}" destId="{4472E9AF-7DC4-4DAC-8359-51BF71A466C1}" srcOrd="10" destOrd="0" presId="urn:microsoft.com/office/officeart/2008/layout/VerticalCurvedList"/>
    <dgm:cxn modelId="{F66CF3E6-8A54-434F-AB40-C255EF690451}" type="presParOf" srcId="{4472E9AF-7DC4-4DAC-8359-51BF71A466C1}" destId="{4EA64E89-A96F-4229-B390-D0282C8B07A9}" srcOrd="0" destOrd="0" presId="urn:microsoft.com/office/officeart/2008/layout/VerticalCurvedList"/>
    <dgm:cxn modelId="{93EAE4E4-1887-4226-8EFE-9BDB41A54F32}" type="presParOf" srcId="{F10FD169-DD93-4411-B371-E311282B6EBF}" destId="{BC499D3F-F8D9-4430-B6D3-0A8CB86C3DD9}" srcOrd="11" destOrd="0" presId="urn:microsoft.com/office/officeart/2008/layout/VerticalCurvedList"/>
    <dgm:cxn modelId="{D5ABD34B-504D-4A36-A611-21408DF168F5}" type="presParOf" srcId="{F10FD169-DD93-4411-B371-E311282B6EBF}" destId="{5F7FACE9-EA6F-4CEB-ACA1-8CC2D786D1EF}" srcOrd="12" destOrd="0" presId="urn:microsoft.com/office/officeart/2008/layout/VerticalCurvedList"/>
    <dgm:cxn modelId="{D2C4C89C-86A0-44E0-8372-30D8A78AC9E9}" type="presParOf" srcId="{5F7FACE9-EA6F-4CEB-ACA1-8CC2D786D1EF}" destId="{42B2D618-CDA5-483C-881F-F6D1212D152C}" srcOrd="0" destOrd="0" presId="urn:microsoft.com/office/officeart/2008/layout/VerticalCurvedList"/>
    <dgm:cxn modelId="{3801B172-1537-4308-AC2C-C2FA9ACA3866}" type="presParOf" srcId="{F10FD169-DD93-4411-B371-E311282B6EBF}" destId="{D65507BC-F8D0-46B6-A5D6-82D1965D251D}" srcOrd="13" destOrd="0" presId="urn:microsoft.com/office/officeart/2008/layout/VerticalCurvedList"/>
    <dgm:cxn modelId="{4492E7AA-E55E-4378-A090-5D4695B18D8B}" type="presParOf" srcId="{F10FD169-DD93-4411-B371-E311282B6EBF}" destId="{67494A30-7ED8-4D84-AC43-C3E22E529E33}" srcOrd="14" destOrd="0" presId="urn:microsoft.com/office/officeart/2008/layout/VerticalCurvedList"/>
    <dgm:cxn modelId="{5009CB0A-7EBC-450F-B5E7-C6D286527790}" type="presParOf" srcId="{67494A30-7ED8-4D84-AC43-C3E22E529E33}" destId="{84F444B1-2605-42FF-9477-F0E0F6498F82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8E01503-A0C8-4285-A368-C1D4F8D8BC64}" type="doc">
      <dgm:prSet loTypeId="urn:microsoft.com/office/officeart/2005/8/layout/vProcess5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th-TH"/>
        </a:p>
      </dgm:t>
    </dgm:pt>
    <dgm:pt modelId="{C18189C9-6A9A-4EDE-8B36-8CD7578F8B58}">
      <dgm:prSet phldrT="[ข้อความ]" custT="1"/>
      <dgm:spPr/>
      <dgm:t>
        <a:bodyPr/>
        <a:lstStyle/>
        <a:p>
          <a:pPr algn="thaiDist"/>
          <a:r>
            <a:rPr lang="th-TH" sz="2400" b="1" dirty="0" smtClean="0">
              <a:solidFill>
                <a:schemeClr val="tx1"/>
              </a:solidFill>
            </a:rPr>
            <a:t>1. การจ่ายเงินหรือก่อหนี้ผูกพันได้เฉพาะมีกฎหมาย ระเบียบ ข้อบังคับ คำสั่ง มติคณะรัฐมนตรี หรือได้รับอนุญาตจากกระทรวงการคลัง</a:t>
          </a:r>
          <a:endParaRPr lang="th-TH" sz="2400" b="1" dirty="0">
            <a:solidFill>
              <a:schemeClr val="tx1"/>
            </a:solidFill>
          </a:endParaRPr>
        </a:p>
      </dgm:t>
    </dgm:pt>
    <dgm:pt modelId="{DC9D038A-28A4-4648-BFF2-956FAF2C9C25}" type="parTrans" cxnId="{6F022C3B-B43F-40F7-B08A-1FD60F181B07}">
      <dgm:prSet/>
      <dgm:spPr/>
      <dgm:t>
        <a:bodyPr/>
        <a:lstStyle/>
        <a:p>
          <a:endParaRPr lang="th-TH"/>
        </a:p>
      </dgm:t>
    </dgm:pt>
    <dgm:pt modelId="{DD8EE467-908F-41F1-A795-FCDDEE17D7CF}" type="sibTrans" cxnId="{6F022C3B-B43F-40F7-B08A-1FD60F181B07}">
      <dgm:prSet/>
      <dgm:spPr/>
      <dgm:t>
        <a:bodyPr/>
        <a:lstStyle/>
        <a:p>
          <a:endParaRPr lang="th-TH"/>
        </a:p>
      </dgm:t>
    </dgm:pt>
    <dgm:pt modelId="{ADF7FBB0-1CEC-4AB2-BCA4-39093EF39C12}">
      <dgm:prSet/>
      <dgm:spPr/>
      <dgm:t>
        <a:bodyPr/>
        <a:lstStyle/>
        <a:p>
          <a:r>
            <a:rPr lang="th-TH" b="1" dirty="0" smtClean="0">
              <a:solidFill>
                <a:schemeClr val="tx1"/>
              </a:solidFill>
            </a:rPr>
            <a:t>2. การเบิกเงินเพื่อการใดจะต้องนำไปจ่ายเพื่อการนั้น</a:t>
          </a:r>
          <a:endParaRPr lang="th-TH" b="1" dirty="0">
            <a:solidFill>
              <a:schemeClr val="tx1"/>
            </a:solidFill>
          </a:endParaRPr>
        </a:p>
      </dgm:t>
    </dgm:pt>
    <dgm:pt modelId="{D007A101-A06E-4C98-B0CD-3350A79F2517}" type="parTrans" cxnId="{F1DDCFBF-6F37-4F2E-90F0-7F2E7E08223D}">
      <dgm:prSet/>
      <dgm:spPr/>
      <dgm:t>
        <a:bodyPr/>
        <a:lstStyle/>
        <a:p>
          <a:endParaRPr lang="th-TH"/>
        </a:p>
      </dgm:t>
    </dgm:pt>
    <dgm:pt modelId="{223B8C2B-13F8-470D-B4A6-430E71B24FEB}" type="sibTrans" cxnId="{F1DDCFBF-6F37-4F2E-90F0-7F2E7E08223D}">
      <dgm:prSet/>
      <dgm:spPr/>
      <dgm:t>
        <a:bodyPr/>
        <a:lstStyle/>
        <a:p>
          <a:endParaRPr lang="th-TH"/>
        </a:p>
      </dgm:t>
    </dgm:pt>
    <dgm:pt modelId="{E452A627-B7BF-4A2B-BB3C-4A2524FD692A}">
      <dgm:prSet/>
      <dgm:spPr/>
      <dgm:t>
        <a:bodyPr/>
        <a:lstStyle/>
        <a:p>
          <a:r>
            <a:rPr lang="th-TH" b="1" dirty="0" smtClean="0">
              <a:solidFill>
                <a:schemeClr val="tx1"/>
              </a:solidFill>
            </a:rPr>
            <a:t>3. หนี้ต้องถึงกำหนดชำระหรือใกล้จะถึงกำหนดชำระ</a:t>
          </a:r>
          <a:endParaRPr lang="th-TH" b="1" dirty="0">
            <a:solidFill>
              <a:schemeClr val="tx1"/>
            </a:solidFill>
          </a:endParaRPr>
        </a:p>
      </dgm:t>
    </dgm:pt>
    <dgm:pt modelId="{C4E8D335-12C6-4AA6-8463-F4838D7465E9}" type="parTrans" cxnId="{CD846DE0-3E5E-49D7-8FEF-94101FB1E3F5}">
      <dgm:prSet/>
      <dgm:spPr/>
      <dgm:t>
        <a:bodyPr/>
        <a:lstStyle/>
        <a:p>
          <a:endParaRPr lang="th-TH"/>
        </a:p>
      </dgm:t>
    </dgm:pt>
    <dgm:pt modelId="{B49926F5-8FFF-4394-BAA7-7D7ECBC5B826}" type="sibTrans" cxnId="{CD846DE0-3E5E-49D7-8FEF-94101FB1E3F5}">
      <dgm:prSet/>
      <dgm:spPr/>
      <dgm:t>
        <a:bodyPr/>
        <a:lstStyle/>
        <a:p>
          <a:endParaRPr lang="th-TH"/>
        </a:p>
      </dgm:t>
    </dgm:pt>
    <dgm:pt modelId="{C5C8EC0D-B71E-43DE-8699-79BD4DD788DC}">
      <dgm:prSet/>
      <dgm:spPr/>
      <dgm:t>
        <a:bodyPr/>
        <a:lstStyle/>
        <a:p>
          <a:r>
            <a:rPr lang="th-TH" b="1" dirty="0" smtClean="0">
              <a:solidFill>
                <a:schemeClr val="tx1"/>
              </a:solidFill>
            </a:rPr>
            <a:t>4. ค่าใช้จ่ายที่เกิดขึ้นในปีงบประมาณใด </a:t>
          </a:r>
        </a:p>
        <a:p>
          <a:r>
            <a:rPr lang="th-TH" b="1" dirty="0" smtClean="0">
              <a:solidFill>
                <a:schemeClr val="tx1"/>
              </a:solidFill>
            </a:rPr>
            <a:t>ให้เบิกจากเงินงบประมาณรายจ่ายของปีนั้น</a:t>
          </a:r>
          <a:endParaRPr lang="th-TH" b="1" dirty="0">
            <a:solidFill>
              <a:schemeClr val="tx1"/>
            </a:solidFill>
          </a:endParaRPr>
        </a:p>
      </dgm:t>
    </dgm:pt>
    <dgm:pt modelId="{283D95BC-F3EA-4648-9912-7B504A0BDA92}" type="parTrans" cxnId="{1C7D6616-97A1-4823-8AB2-30CB3C3ACF54}">
      <dgm:prSet/>
      <dgm:spPr/>
      <dgm:t>
        <a:bodyPr/>
        <a:lstStyle/>
        <a:p>
          <a:endParaRPr lang="th-TH"/>
        </a:p>
      </dgm:t>
    </dgm:pt>
    <dgm:pt modelId="{A4D2BFB4-1D4D-4261-AB04-0357F2A37957}" type="sibTrans" cxnId="{1C7D6616-97A1-4823-8AB2-30CB3C3ACF54}">
      <dgm:prSet/>
      <dgm:spPr/>
      <dgm:t>
        <a:bodyPr/>
        <a:lstStyle/>
        <a:p>
          <a:endParaRPr lang="th-TH"/>
        </a:p>
      </dgm:t>
    </dgm:pt>
    <dgm:pt modelId="{10A1B5EB-BC8E-4A7C-8220-F698424ED8F8}" type="pres">
      <dgm:prSet presAssocID="{B8E01503-A0C8-4285-A368-C1D4F8D8BC64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th-TH"/>
        </a:p>
      </dgm:t>
    </dgm:pt>
    <dgm:pt modelId="{52E9ECDB-AEAB-4B05-B76F-803B78F895B7}" type="pres">
      <dgm:prSet presAssocID="{B8E01503-A0C8-4285-A368-C1D4F8D8BC64}" presName="dummyMaxCanvas" presStyleCnt="0">
        <dgm:presLayoutVars/>
      </dgm:prSet>
      <dgm:spPr/>
    </dgm:pt>
    <dgm:pt modelId="{307FB3D7-7540-4724-B7AD-9253F497838B}" type="pres">
      <dgm:prSet presAssocID="{B8E01503-A0C8-4285-A368-C1D4F8D8BC64}" presName="FourNodes_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88E8F755-84CE-46D4-B300-08E69C3B3250}" type="pres">
      <dgm:prSet presAssocID="{B8E01503-A0C8-4285-A368-C1D4F8D8BC64}" presName="FourNodes_2" presStyleLbl="node1" presStyleIdx="1" presStyleCnt="4" custLinFactNeighborX="884" custLinFactNeighborY="1435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BE88E2F3-0029-4692-9B23-44613B68B5A3}" type="pres">
      <dgm:prSet presAssocID="{B8E01503-A0C8-4285-A368-C1D4F8D8BC64}" presName="FourNodes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C424C743-2A58-40A5-974F-4715382C26E8}" type="pres">
      <dgm:prSet presAssocID="{B8E01503-A0C8-4285-A368-C1D4F8D8BC64}" presName="FourNodes_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1B583649-FC9A-48A5-B67E-CBEA1CE2A2E5}" type="pres">
      <dgm:prSet presAssocID="{B8E01503-A0C8-4285-A368-C1D4F8D8BC64}" presName="FourConn_1-2" presStyleLbl="fg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F21CB0B8-BF35-465E-9340-A3741BD2FEC5}" type="pres">
      <dgm:prSet presAssocID="{B8E01503-A0C8-4285-A368-C1D4F8D8BC64}" presName="FourConn_2-3" presStyleLbl="fg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27E3A8DE-738B-427A-8458-9D84D07A3087}" type="pres">
      <dgm:prSet presAssocID="{B8E01503-A0C8-4285-A368-C1D4F8D8BC64}" presName="FourConn_3-4" presStyleLbl="fg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EE5FDAC0-632C-4106-8CAE-0673903B3193}" type="pres">
      <dgm:prSet presAssocID="{B8E01503-A0C8-4285-A368-C1D4F8D8BC64}" presName="FourNodes_1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20350D5D-78FE-4EA0-B462-6FD53B936A4C}" type="pres">
      <dgm:prSet presAssocID="{B8E01503-A0C8-4285-A368-C1D4F8D8BC64}" presName="FourNodes_2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D956CC7B-6346-4CF1-9645-620A599C77CD}" type="pres">
      <dgm:prSet presAssocID="{B8E01503-A0C8-4285-A368-C1D4F8D8BC64}" presName="FourNodes_3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4C73ABAF-4635-4AD0-9E84-EC897CA756B9}" type="pres">
      <dgm:prSet presAssocID="{B8E01503-A0C8-4285-A368-C1D4F8D8BC64}" presName="FourNodes_4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</dgm:ptLst>
  <dgm:cxnLst>
    <dgm:cxn modelId="{C6A1807C-0ECD-4E81-A222-ADD6C4F53145}" type="presOf" srcId="{B49926F5-8FFF-4394-BAA7-7D7ECBC5B826}" destId="{27E3A8DE-738B-427A-8458-9D84D07A3087}" srcOrd="0" destOrd="0" presId="urn:microsoft.com/office/officeart/2005/8/layout/vProcess5"/>
    <dgm:cxn modelId="{A6ADE3BF-144E-42A9-ACDF-36B73FDCF10A}" type="presOf" srcId="{C18189C9-6A9A-4EDE-8B36-8CD7578F8B58}" destId="{307FB3D7-7540-4724-B7AD-9253F497838B}" srcOrd="0" destOrd="0" presId="urn:microsoft.com/office/officeart/2005/8/layout/vProcess5"/>
    <dgm:cxn modelId="{AF131DE2-5797-4B57-A85D-5C8212EE2D53}" type="presOf" srcId="{C5C8EC0D-B71E-43DE-8699-79BD4DD788DC}" destId="{4C73ABAF-4635-4AD0-9E84-EC897CA756B9}" srcOrd="1" destOrd="0" presId="urn:microsoft.com/office/officeart/2005/8/layout/vProcess5"/>
    <dgm:cxn modelId="{1C7D6616-97A1-4823-8AB2-30CB3C3ACF54}" srcId="{B8E01503-A0C8-4285-A368-C1D4F8D8BC64}" destId="{C5C8EC0D-B71E-43DE-8699-79BD4DD788DC}" srcOrd="3" destOrd="0" parTransId="{283D95BC-F3EA-4648-9912-7B504A0BDA92}" sibTransId="{A4D2BFB4-1D4D-4261-AB04-0357F2A37957}"/>
    <dgm:cxn modelId="{7E228B80-122E-4B37-8351-65DCE04F38AD}" type="presOf" srcId="{E452A627-B7BF-4A2B-BB3C-4A2524FD692A}" destId="{BE88E2F3-0029-4692-9B23-44613B68B5A3}" srcOrd="0" destOrd="0" presId="urn:microsoft.com/office/officeart/2005/8/layout/vProcess5"/>
    <dgm:cxn modelId="{CD846DE0-3E5E-49D7-8FEF-94101FB1E3F5}" srcId="{B8E01503-A0C8-4285-A368-C1D4F8D8BC64}" destId="{E452A627-B7BF-4A2B-BB3C-4A2524FD692A}" srcOrd="2" destOrd="0" parTransId="{C4E8D335-12C6-4AA6-8463-F4838D7465E9}" sibTransId="{B49926F5-8FFF-4394-BAA7-7D7ECBC5B826}"/>
    <dgm:cxn modelId="{D2952890-5135-442C-8F3B-E2BEC98A3496}" type="presOf" srcId="{C5C8EC0D-B71E-43DE-8699-79BD4DD788DC}" destId="{C424C743-2A58-40A5-974F-4715382C26E8}" srcOrd="0" destOrd="0" presId="urn:microsoft.com/office/officeart/2005/8/layout/vProcess5"/>
    <dgm:cxn modelId="{E1A402D9-A50E-4A38-85E9-2DEFF634EC06}" type="presOf" srcId="{ADF7FBB0-1CEC-4AB2-BCA4-39093EF39C12}" destId="{20350D5D-78FE-4EA0-B462-6FD53B936A4C}" srcOrd="1" destOrd="0" presId="urn:microsoft.com/office/officeart/2005/8/layout/vProcess5"/>
    <dgm:cxn modelId="{20877101-D88E-4DFB-847A-97D79ADE3936}" type="presOf" srcId="{DD8EE467-908F-41F1-A795-FCDDEE17D7CF}" destId="{1B583649-FC9A-48A5-B67E-CBEA1CE2A2E5}" srcOrd="0" destOrd="0" presId="urn:microsoft.com/office/officeart/2005/8/layout/vProcess5"/>
    <dgm:cxn modelId="{074455E5-1CE1-4799-A59E-E5F43BF608A6}" type="presOf" srcId="{ADF7FBB0-1CEC-4AB2-BCA4-39093EF39C12}" destId="{88E8F755-84CE-46D4-B300-08E69C3B3250}" srcOrd="0" destOrd="0" presId="urn:microsoft.com/office/officeart/2005/8/layout/vProcess5"/>
    <dgm:cxn modelId="{F1DDCFBF-6F37-4F2E-90F0-7F2E7E08223D}" srcId="{B8E01503-A0C8-4285-A368-C1D4F8D8BC64}" destId="{ADF7FBB0-1CEC-4AB2-BCA4-39093EF39C12}" srcOrd="1" destOrd="0" parTransId="{D007A101-A06E-4C98-B0CD-3350A79F2517}" sibTransId="{223B8C2B-13F8-470D-B4A6-430E71B24FEB}"/>
    <dgm:cxn modelId="{DB15D794-76A9-4A72-8F45-422F29E767B4}" type="presOf" srcId="{223B8C2B-13F8-470D-B4A6-430E71B24FEB}" destId="{F21CB0B8-BF35-465E-9340-A3741BD2FEC5}" srcOrd="0" destOrd="0" presId="urn:microsoft.com/office/officeart/2005/8/layout/vProcess5"/>
    <dgm:cxn modelId="{01261EFB-5EB5-4E6A-95D0-19FE5B8055B8}" type="presOf" srcId="{E452A627-B7BF-4A2B-BB3C-4A2524FD692A}" destId="{D956CC7B-6346-4CF1-9645-620A599C77CD}" srcOrd="1" destOrd="0" presId="urn:microsoft.com/office/officeart/2005/8/layout/vProcess5"/>
    <dgm:cxn modelId="{2242AE2F-60F8-4D9F-A574-E51281836226}" type="presOf" srcId="{C18189C9-6A9A-4EDE-8B36-8CD7578F8B58}" destId="{EE5FDAC0-632C-4106-8CAE-0673903B3193}" srcOrd="1" destOrd="0" presId="urn:microsoft.com/office/officeart/2005/8/layout/vProcess5"/>
    <dgm:cxn modelId="{723EFB54-C9B3-4E9C-A022-810C51DB4556}" type="presOf" srcId="{B8E01503-A0C8-4285-A368-C1D4F8D8BC64}" destId="{10A1B5EB-BC8E-4A7C-8220-F698424ED8F8}" srcOrd="0" destOrd="0" presId="urn:microsoft.com/office/officeart/2005/8/layout/vProcess5"/>
    <dgm:cxn modelId="{6F022C3B-B43F-40F7-B08A-1FD60F181B07}" srcId="{B8E01503-A0C8-4285-A368-C1D4F8D8BC64}" destId="{C18189C9-6A9A-4EDE-8B36-8CD7578F8B58}" srcOrd="0" destOrd="0" parTransId="{DC9D038A-28A4-4648-BFF2-956FAF2C9C25}" sibTransId="{DD8EE467-908F-41F1-A795-FCDDEE17D7CF}"/>
    <dgm:cxn modelId="{3F0D7AB1-2392-4241-A8B6-0139F748A748}" type="presParOf" srcId="{10A1B5EB-BC8E-4A7C-8220-F698424ED8F8}" destId="{52E9ECDB-AEAB-4B05-B76F-803B78F895B7}" srcOrd="0" destOrd="0" presId="urn:microsoft.com/office/officeart/2005/8/layout/vProcess5"/>
    <dgm:cxn modelId="{2F3394A4-132B-4D73-8316-A987243758C9}" type="presParOf" srcId="{10A1B5EB-BC8E-4A7C-8220-F698424ED8F8}" destId="{307FB3D7-7540-4724-B7AD-9253F497838B}" srcOrd="1" destOrd="0" presId="urn:microsoft.com/office/officeart/2005/8/layout/vProcess5"/>
    <dgm:cxn modelId="{D036E6E6-0A85-4FBC-B525-559232E1E577}" type="presParOf" srcId="{10A1B5EB-BC8E-4A7C-8220-F698424ED8F8}" destId="{88E8F755-84CE-46D4-B300-08E69C3B3250}" srcOrd="2" destOrd="0" presId="urn:microsoft.com/office/officeart/2005/8/layout/vProcess5"/>
    <dgm:cxn modelId="{D0FC2084-63A9-49F7-A4D5-A60E5566B73A}" type="presParOf" srcId="{10A1B5EB-BC8E-4A7C-8220-F698424ED8F8}" destId="{BE88E2F3-0029-4692-9B23-44613B68B5A3}" srcOrd="3" destOrd="0" presId="urn:microsoft.com/office/officeart/2005/8/layout/vProcess5"/>
    <dgm:cxn modelId="{709A9E50-CD8C-477D-9364-F5B3C4ADB7E1}" type="presParOf" srcId="{10A1B5EB-BC8E-4A7C-8220-F698424ED8F8}" destId="{C424C743-2A58-40A5-974F-4715382C26E8}" srcOrd="4" destOrd="0" presId="urn:microsoft.com/office/officeart/2005/8/layout/vProcess5"/>
    <dgm:cxn modelId="{B54726A7-EB21-4984-813C-43E54200DEE9}" type="presParOf" srcId="{10A1B5EB-BC8E-4A7C-8220-F698424ED8F8}" destId="{1B583649-FC9A-48A5-B67E-CBEA1CE2A2E5}" srcOrd="5" destOrd="0" presId="urn:microsoft.com/office/officeart/2005/8/layout/vProcess5"/>
    <dgm:cxn modelId="{EA07DD8C-9C6C-4669-BEA4-0C6903955B9F}" type="presParOf" srcId="{10A1B5EB-BC8E-4A7C-8220-F698424ED8F8}" destId="{F21CB0B8-BF35-465E-9340-A3741BD2FEC5}" srcOrd="6" destOrd="0" presId="urn:microsoft.com/office/officeart/2005/8/layout/vProcess5"/>
    <dgm:cxn modelId="{5079A209-4486-490C-8499-9921675D7F7E}" type="presParOf" srcId="{10A1B5EB-BC8E-4A7C-8220-F698424ED8F8}" destId="{27E3A8DE-738B-427A-8458-9D84D07A3087}" srcOrd="7" destOrd="0" presId="urn:microsoft.com/office/officeart/2005/8/layout/vProcess5"/>
    <dgm:cxn modelId="{7387EF6E-D222-481E-B18E-363B301281E0}" type="presParOf" srcId="{10A1B5EB-BC8E-4A7C-8220-F698424ED8F8}" destId="{EE5FDAC0-632C-4106-8CAE-0673903B3193}" srcOrd="8" destOrd="0" presId="urn:microsoft.com/office/officeart/2005/8/layout/vProcess5"/>
    <dgm:cxn modelId="{82CB33A9-3AA2-4A07-9726-1BFAA13D772F}" type="presParOf" srcId="{10A1B5EB-BC8E-4A7C-8220-F698424ED8F8}" destId="{20350D5D-78FE-4EA0-B462-6FD53B936A4C}" srcOrd="9" destOrd="0" presId="urn:microsoft.com/office/officeart/2005/8/layout/vProcess5"/>
    <dgm:cxn modelId="{5F365769-BF61-4771-8F79-1D3FBD015CC4}" type="presParOf" srcId="{10A1B5EB-BC8E-4A7C-8220-F698424ED8F8}" destId="{D956CC7B-6346-4CF1-9645-620A599C77CD}" srcOrd="10" destOrd="0" presId="urn:microsoft.com/office/officeart/2005/8/layout/vProcess5"/>
    <dgm:cxn modelId="{B501EFB7-58DA-4AD2-BA40-0EB149439324}" type="presParOf" srcId="{10A1B5EB-BC8E-4A7C-8220-F698424ED8F8}" destId="{4C73ABAF-4635-4AD0-9E84-EC897CA756B9}" srcOrd="1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BB3F09C-93EA-4E1C-822D-7DC64EB91C38}" type="doc">
      <dgm:prSet loTypeId="urn:microsoft.com/office/officeart/2005/8/layout/vList3" loCatId="list" qsTypeId="urn:microsoft.com/office/officeart/2005/8/quickstyle/simple1" qsCatId="simple" csTypeId="urn:microsoft.com/office/officeart/2005/8/colors/colorful4" csCatId="colorful" phldr="1"/>
      <dgm:spPr/>
    </dgm:pt>
    <dgm:pt modelId="{B42B0057-AFE8-4927-B18F-4A6F3A9687A4}">
      <dgm:prSet phldrT="[ข้อความ]" custT="1"/>
      <dgm:spPr/>
      <dgm:t>
        <a:bodyPr/>
        <a:lstStyle/>
        <a:p>
          <a:pPr algn="l"/>
          <a:r>
            <a:rPr lang="th-TH" sz="2400" b="1" dirty="0" smtClean="0">
              <a:solidFill>
                <a:schemeClr val="tx1"/>
              </a:solidFill>
            </a:rPr>
            <a:t>1.หน่วยงานผู้เบิกเปิดบัญชีกับธนาคารรัฐวิสาหกิจ รับเงินงบประมาณ 1 บัญชี เงินนอกงบประมาณ 1 บัญชี</a:t>
          </a:r>
          <a:endParaRPr lang="th-TH" sz="2400" b="1" dirty="0">
            <a:solidFill>
              <a:schemeClr val="tx1"/>
            </a:solidFill>
          </a:endParaRPr>
        </a:p>
      </dgm:t>
    </dgm:pt>
    <dgm:pt modelId="{6DBF342C-4314-4E21-B0FF-37098272DA4E}" type="parTrans" cxnId="{52B574B0-0A86-41FB-830F-284C41066751}">
      <dgm:prSet/>
      <dgm:spPr/>
      <dgm:t>
        <a:bodyPr/>
        <a:lstStyle/>
        <a:p>
          <a:endParaRPr lang="th-TH"/>
        </a:p>
      </dgm:t>
    </dgm:pt>
    <dgm:pt modelId="{6248BD70-331C-48F4-BA78-665C55253931}" type="sibTrans" cxnId="{52B574B0-0A86-41FB-830F-284C41066751}">
      <dgm:prSet/>
      <dgm:spPr/>
      <dgm:t>
        <a:bodyPr/>
        <a:lstStyle/>
        <a:p>
          <a:endParaRPr lang="th-TH"/>
        </a:p>
      </dgm:t>
    </dgm:pt>
    <dgm:pt modelId="{78E0305C-A815-42CD-A9EB-C6766DA778B1}">
      <dgm:prSet phldrT="[ข้อความ]" custT="1"/>
      <dgm:spPr/>
      <dgm:t>
        <a:bodyPr/>
        <a:lstStyle/>
        <a:p>
          <a:pPr algn="l"/>
          <a:r>
            <a:rPr lang="th-TH" sz="3200" b="1" dirty="0" smtClean="0">
              <a:solidFill>
                <a:schemeClr val="tx1"/>
              </a:solidFill>
            </a:rPr>
            <a:t>2. สร้างข้อมูลหลักผู้ขายในระบบ </a:t>
          </a:r>
          <a:r>
            <a:rPr lang="en-US" sz="3200" b="1" dirty="0" smtClean="0">
              <a:solidFill>
                <a:schemeClr val="tx1"/>
              </a:solidFill>
            </a:rPr>
            <a:t>GFMIS</a:t>
          </a:r>
          <a:endParaRPr lang="th-TH" sz="3200" b="1" dirty="0">
            <a:solidFill>
              <a:schemeClr val="tx1"/>
            </a:solidFill>
          </a:endParaRPr>
        </a:p>
      </dgm:t>
    </dgm:pt>
    <dgm:pt modelId="{AB1BC709-543D-49DD-9EEC-73621333C3D8}" type="parTrans" cxnId="{E9122042-A7E7-4CD8-B9CC-C879ECE9C1F4}">
      <dgm:prSet/>
      <dgm:spPr/>
      <dgm:t>
        <a:bodyPr/>
        <a:lstStyle/>
        <a:p>
          <a:endParaRPr lang="th-TH"/>
        </a:p>
      </dgm:t>
    </dgm:pt>
    <dgm:pt modelId="{C5212DC5-E11A-430A-B1C8-2D8A2FA47F8D}" type="sibTrans" cxnId="{E9122042-A7E7-4CD8-B9CC-C879ECE9C1F4}">
      <dgm:prSet/>
      <dgm:spPr/>
      <dgm:t>
        <a:bodyPr/>
        <a:lstStyle/>
        <a:p>
          <a:endParaRPr lang="th-TH"/>
        </a:p>
      </dgm:t>
    </dgm:pt>
    <dgm:pt modelId="{C66371E1-3AAE-4C0F-8D7C-06C363DC4749}">
      <dgm:prSet phldrT="[ข้อความ]" custT="1"/>
      <dgm:spPr/>
      <dgm:t>
        <a:bodyPr/>
        <a:lstStyle/>
        <a:p>
          <a:pPr algn="l"/>
          <a:r>
            <a:rPr lang="th-TH" sz="3200" b="1" dirty="0" smtClean="0">
              <a:solidFill>
                <a:schemeClr val="tx1"/>
              </a:solidFill>
            </a:rPr>
            <a:t>3. ตรวจสอบความถูกต้องของคำขอเบิกเงิน</a:t>
          </a:r>
          <a:endParaRPr lang="th-TH" sz="3200" b="1" dirty="0">
            <a:solidFill>
              <a:schemeClr val="tx1"/>
            </a:solidFill>
          </a:endParaRPr>
        </a:p>
      </dgm:t>
    </dgm:pt>
    <dgm:pt modelId="{A1529F64-3AAF-4184-8610-6907D6642A66}" type="parTrans" cxnId="{BC304F22-B84B-47EA-B67A-F2DE340EE6DB}">
      <dgm:prSet/>
      <dgm:spPr/>
      <dgm:t>
        <a:bodyPr/>
        <a:lstStyle/>
        <a:p>
          <a:endParaRPr lang="th-TH"/>
        </a:p>
      </dgm:t>
    </dgm:pt>
    <dgm:pt modelId="{8DF8B03E-300F-4772-A0E9-4A6B118F4DED}" type="sibTrans" cxnId="{BC304F22-B84B-47EA-B67A-F2DE340EE6DB}">
      <dgm:prSet/>
      <dgm:spPr/>
      <dgm:t>
        <a:bodyPr/>
        <a:lstStyle/>
        <a:p>
          <a:endParaRPr lang="th-TH"/>
        </a:p>
      </dgm:t>
    </dgm:pt>
    <dgm:pt modelId="{A2490483-A17E-4114-8B32-7C87A1CD4F60}">
      <dgm:prSet phldrT="[ข้อความ]" custT="1"/>
      <dgm:spPr/>
      <dgm:t>
        <a:bodyPr/>
        <a:lstStyle/>
        <a:p>
          <a:pPr algn="l"/>
          <a:r>
            <a:rPr lang="th-TH" sz="3200" b="1" dirty="0" smtClean="0">
              <a:solidFill>
                <a:schemeClr val="tx1"/>
              </a:solidFill>
            </a:rPr>
            <a:t>4. ตรวจสอบการจ่ายเงินของกรมบัญชีกลาง</a:t>
          </a:r>
          <a:endParaRPr lang="th-TH" sz="3200" b="1" dirty="0">
            <a:solidFill>
              <a:schemeClr val="tx1"/>
            </a:solidFill>
          </a:endParaRPr>
        </a:p>
      </dgm:t>
    </dgm:pt>
    <dgm:pt modelId="{E1D694B0-4EB7-45BD-8027-3E0461856DFC}" type="parTrans" cxnId="{BAECE35B-812A-491A-A516-BB8E4EE8D764}">
      <dgm:prSet/>
      <dgm:spPr/>
      <dgm:t>
        <a:bodyPr/>
        <a:lstStyle/>
        <a:p>
          <a:endParaRPr lang="th-TH"/>
        </a:p>
      </dgm:t>
    </dgm:pt>
    <dgm:pt modelId="{75383C3C-75E5-4D54-AC6B-8BDACD1ECD98}" type="sibTrans" cxnId="{BAECE35B-812A-491A-A516-BB8E4EE8D764}">
      <dgm:prSet/>
      <dgm:spPr/>
      <dgm:t>
        <a:bodyPr/>
        <a:lstStyle/>
        <a:p>
          <a:endParaRPr lang="th-TH"/>
        </a:p>
      </dgm:t>
    </dgm:pt>
    <dgm:pt modelId="{D52C9E4A-7F93-4F03-8D1E-9D4D21169CCC}" type="pres">
      <dgm:prSet presAssocID="{0BB3F09C-93EA-4E1C-822D-7DC64EB91C38}" presName="linearFlow" presStyleCnt="0">
        <dgm:presLayoutVars>
          <dgm:dir/>
          <dgm:resizeHandles val="exact"/>
        </dgm:presLayoutVars>
      </dgm:prSet>
      <dgm:spPr/>
    </dgm:pt>
    <dgm:pt modelId="{57770065-5131-414F-A5E7-86B923BDC956}" type="pres">
      <dgm:prSet presAssocID="{B42B0057-AFE8-4927-B18F-4A6F3A9687A4}" presName="composite" presStyleCnt="0"/>
      <dgm:spPr/>
    </dgm:pt>
    <dgm:pt modelId="{809F565F-36F8-427D-B271-503A2716E407}" type="pres">
      <dgm:prSet presAssocID="{B42B0057-AFE8-4927-B18F-4A6F3A9687A4}" presName="imgShp" presStyleLbl="fgImgPlace1" presStyleIdx="0" presStyleCnt="4"/>
      <dgm:spPr/>
    </dgm:pt>
    <dgm:pt modelId="{A6F4DFA4-B2B5-41A0-BE2A-B2CF21D29D6E}" type="pres">
      <dgm:prSet presAssocID="{B42B0057-AFE8-4927-B18F-4A6F3A9687A4}" presName="txShp" presStyleLbl="node1" presStyleIdx="0" presStyleCnt="4" custLinFactNeighborX="1356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16E06208-30CB-44AE-9B52-58EC6BFB48A1}" type="pres">
      <dgm:prSet presAssocID="{6248BD70-331C-48F4-BA78-665C55253931}" presName="spacing" presStyleCnt="0"/>
      <dgm:spPr/>
    </dgm:pt>
    <dgm:pt modelId="{1129C579-6EED-4334-943A-8C09A5416A7F}" type="pres">
      <dgm:prSet presAssocID="{78E0305C-A815-42CD-A9EB-C6766DA778B1}" presName="composite" presStyleCnt="0"/>
      <dgm:spPr/>
    </dgm:pt>
    <dgm:pt modelId="{A31CE2A5-EAC2-4408-AADA-FC429BE6BC80}" type="pres">
      <dgm:prSet presAssocID="{78E0305C-A815-42CD-A9EB-C6766DA778B1}" presName="imgShp" presStyleLbl="fgImgPlace1" presStyleIdx="1" presStyleCnt="4"/>
      <dgm:spPr/>
    </dgm:pt>
    <dgm:pt modelId="{5C95D194-42E7-481B-9A6E-702ABE6A88AE}" type="pres">
      <dgm:prSet presAssocID="{78E0305C-A815-42CD-A9EB-C6766DA778B1}" presName="txShp" presStyleLbl="node1" presStyleIdx="1" presStyleCnt="4" custLinFactNeighborX="1356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CFD7473E-520B-43A7-BAD5-4610C8A59022}" type="pres">
      <dgm:prSet presAssocID="{C5212DC5-E11A-430A-B1C8-2D8A2FA47F8D}" presName="spacing" presStyleCnt="0"/>
      <dgm:spPr/>
    </dgm:pt>
    <dgm:pt modelId="{F137E711-14AC-436E-8BF5-9E3159B59C77}" type="pres">
      <dgm:prSet presAssocID="{C66371E1-3AAE-4C0F-8D7C-06C363DC4749}" presName="composite" presStyleCnt="0"/>
      <dgm:spPr/>
    </dgm:pt>
    <dgm:pt modelId="{3A1DD9AA-F513-4600-A75E-E1E37C9B218F}" type="pres">
      <dgm:prSet presAssocID="{C66371E1-3AAE-4C0F-8D7C-06C363DC4749}" presName="imgShp" presStyleLbl="fgImgPlace1" presStyleIdx="2" presStyleCnt="4"/>
      <dgm:spPr/>
    </dgm:pt>
    <dgm:pt modelId="{367FE9F4-8034-42E5-9D86-E7F43AF7EC60}" type="pres">
      <dgm:prSet presAssocID="{C66371E1-3AAE-4C0F-8D7C-06C363DC4749}" presName="txShp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06580FCE-C1F0-4CDF-AFC3-3C2B51826D37}" type="pres">
      <dgm:prSet presAssocID="{8DF8B03E-300F-4772-A0E9-4A6B118F4DED}" presName="spacing" presStyleCnt="0"/>
      <dgm:spPr/>
    </dgm:pt>
    <dgm:pt modelId="{7DA7B5AA-2F80-43C3-82E4-338515EA1DC8}" type="pres">
      <dgm:prSet presAssocID="{A2490483-A17E-4114-8B32-7C87A1CD4F60}" presName="composite" presStyleCnt="0"/>
      <dgm:spPr/>
    </dgm:pt>
    <dgm:pt modelId="{26106FD6-30E3-4940-8A33-E3F443FC27D9}" type="pres">
      <dgm:prSet presAssocID="{A2490483-A17E-4114-8B32-7C87A1CD4F60}" presName="imgShp" presStyleLbl="fgImgPlace1" presStyleIdx="3" presStyleCnt="4"/>
      <dgm:spPr/>
    </dgm:pt>
    <dgm:pt modelId="{8D3E9526-036C-4C3A-AB15-161993785DD1}" type="pres">
      <dgm:prSet presAssocID="{A2490483-A17E-4114-8B32-7C87A1CD4F60}" presName="txShp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</dgm:ptLst>
  <dgm:cxnLst>
    <dgm:cxn modelId="{5A6C3634-05FB-48F6-9BF8-21338496AAB4}" type="presOf" srcId="{B42B0057-AFE8-4927-B18F-4A6F3A9687A4}" destId="{A6F4DFA4-B2B5-41A0-BE2A-B2CF21D29D6E}" srcOrd="0" destOrd="0" presId="urn:microsoft.com/office/officeart/2005/8/layout/vList3"/>
    <dgm:cxn modelId="{2C03A49B-0957-4F5F-BC29-657930176D66}" type="presOf" srcId="{0BB3F09C-93EA-4E1C-822D-7DC64EB91C38}" destId="{D52C9E4A-7F93-4F03-8D1E-9D4D21169CCC}" srcOrd="0" destOrd="0" presId="urn:microsoft.com/office/officeart/2005/8/layout/vList3"/>
    <dgm:cxn modelId="{52B574B0-0A86-41FB-830F-284C41066751}" srcId="{0BB3F09C-93EA-4E1C-822D-7DC64EB91C38}" destId="{B42B0057-AFE8-4927-B18F-4A6F3A9687A4}" srcOrd="0" destOrd="0" parTransId="{6DBF342C-4314-4E21-B0FF-37098272DA4E}" sibTransId="{6248BD70-331C-48F4-BA78-665C55253931}"/>
    <dgm:cxn modelId="{6555545A-C289-45EE-915D-1B443F722A3C}" type="presOf" srcId="{78E0305C-A815-42CD-A9EB-C6766DA778B1}" destId="{5C95D194-42E7-481B-9A6E-702ABE6A88AE}" srcOrd="0" destOrd="0" presId="urn:microsoft.com/office/officeart/2005/8/layout/vList3"/>
    <dgm:cxn modelId="{E9122042-A7E7-4CD8-B9CC-C879ECE9C1F4}" srcId="{0BB3F09C-93EA-4E1C-822D-7DC64EB91C38}" destId="{78E0305C-A815-42CD-A9EB-C6766DA778B1}" srcOrd="1" destOrd="0" parTransId="{AB1BC709-543D-49DD-9EEC-73621333C3D8}" sibTransId="{C5212DC5-E11A-430A-B1C8-2D8A2FA47F8D}"/>
    <dgm:cxn modelId="{8A24715C-CB06-4B33-87E8-9FBF7CA6EEED}" type="presOf" srcId="{A2490483-A17E-4114-8B32-7C87A1CD4F60}" destId="{8D3E9526-036C-4C3A-AB15-161993785DD1}" srcOrd="0" destOrd="0" presId="urn:microsoft.com/office/officeart/2005/8/layout/vList3"/>
    <dgm:cxn modelId="{BC304F22-B84B-47EA-B67A-F2DE340EE6DB}" srcId="{0BB3F09C-93EA-4E1C-822D-7DC64EB91C38}" destId="{C66371E1-3AAE-4C0F-8D7C-06C363DC4749}" srcOrd="2" destOrd="0" parTransId="{A1529F64-3AAF-4184-8610-6907D6642A66}" sibTransId="{8DF8B03E-300F-4772-A0E9-4A6B118F4DED}"/>
    <dgm:cxn modelId="{BAECE35B-812A-491A-A516-BB8E4EE8D764}" srcId="{0BB3F09C-93EA-4E1C-822D-7DC64EB91C38}" destId="{A2490483-A17E-4114-8B32-7C87A1CD4F60}" srcOrd="3" destOrd="0" parTransId="{E1D694B0-4EB7-45BD-8027-3E0461856DFC}" sibTransId="{75383C3C-75E5-4D54-AC6B-8BDACD1ECD98}"/>
    <dgm:cxn modelId="{8E46890A-536D-420F-B9B1-4902422A3720}" type="presOf" srcId="{C66371E1-3AAE-4C0F-8D7C-06C363DC4749}" destId="{367FE9F4-8034-42E5-9D86-E7F43AF7EC60}" srcOrd="0" destOrd="0" presId="urn:microsoft.com/office/officeart/2005/8/layout/vList3"/>
    <dgm:cxn modelId="{DB507AD8-7774-4704-AC87-70788C546598}" type="presParOf" srcId="{D52C9E4A-7F93-4F03-8D1E-9D4D21169CCC}" destId="{57770065-5131-414F-A5E7-86B923BDC956}" srcOrd="0" destOrd="0" presId="urn:microsoft.com/office/officeart/2005/8/layout/vList3"/>
    <dgm:cxn modelId="{863065F8-5649-4930-89DE-70AC154A0FA5}" type="presParOf" srcId="{57770065-5131-414F-A5E7-86B923BDC956}" destId="{809F565F-36F8-427D-B271-503A2716E407}" srcOrd="0" destOrd="0" presId="urn:microsoft.com/office/officeart/2005/8/layout/vList3"/>
    <dgm:cxn modelId="{D9979CB6-F060-4741-B983-18138F971A49}" type="presParOf" srcId="{57770065-5131-414F-A5E7-86B923BDC956}" destId="{A6F4DFA4-B2B5-41A0-BE2A-B2CF21D29D6E}" srcOrd="1" destOrd="0" presId="urn:microsoft.com/office/officeart/2005/8/layout/vList3"/>
    <dgm:cxn modelId="{334082C3-AB89-4F92-8A8D-72E98981BF94}" type="presParOf" srcId="{D52C9E4A-7F93-4F03-8D1E-9D4D21169CCC}" destId="{16E06208-30CB-44AE-9B52-58EC6BFB48A1}" srcOrd="1" destOrd="0" presId="urn:microsoft.com/office/officeart/2005/8/layout/vList3"/>
    <dgm:cxn modelId="{6547A768-D7ED-477E-999A-012A700DC968}" type="presParOf" srcId="{D52C9E4A-7F93-4F03-8D1E-9D4D21169CCC}" destId="{1129C579-6EED-4334-943A-8C09A5416A7F}" srcOrd="2" destOrd="0" presId="urn:microsoft.com/office/officeart/2005/8/layout/vList3"/>
    <dgm:cxn modelId="{0ADCA966-48A9-4CDB-A9B8-1D529AFBA8CB}" type="presParOf" srcId="{1129C579-6EED-4334-943A-8C09A5416A7F}" destId="{A31CE2A5-EAC2-4408-AADA-FC429BE6BC80}" srcOrd="0" destOrd="0" presId="urn:microsoft.com/office/officeart/2005/8/layout/vList3"/>
    <dgm:cxn modelId="{CDBCC292-70D2-4C1F-8399-3B102FCDDFCD}" type="presParOf" srcId="{1129C579-6EED-4334-943A-8C09A5416A7F}" destId="{5C95D194-42E7-481B-9A6E-702ABE6A88AE}" srcOrd="1" destOrd="0" presId="urn:microsoft.com/office/officeart/2005/8/layout/vList3"/>
    <dgm:cxn modelId="{8A0D2944-F78D-42AD-8324-42B25E10E21E}" type="presParOf" srcId="{D52C9E4A-7F93-4F03-8D1E-9D4D21169CCC}" destId="{CFD7473E-520B-43A7-BAD5-4610C8A59022}" srcOrd="3" destOrd="0" presId="urn:microsoft.com/office/officeart/2005/8/layout/vList3"/>
    <dgm:cxn modelId="{FF859E27-8E0F-4238-BBE6-7133F46D5267}" type="presParOf" srcId="{D52C9E4A-7F93-4F03-8D1E-9D4D21169CCC}" destId="{F137E711-14AC-436E-8BF5-9E3159B59C77}" srcOrd="4" destOrd="0" presId="urn:microsoft.com/office/officeart/2005/8/layout/vList3"/>
    <dgm:cxn modelId="{C2436506-47AE-4050-B45A-199DFACAE6C3}" type="presParOf" srcId="{F137E711-14AC-436E-8BF5-9E3159B59C77}" destId="{3A1DD9AA-F513-4600-A75E-E1E37C9B218F}" srcOrd="0" destOrd="0" presId="urn:microsoft.com/office/officeart/2005/8/layout/vList3"/>
    <dgm:cxn modelId="{B4853200-9F19-4F3D-8D4E-EAD95977FBAA}" type="presParOf" srcId="{F137E711-14AC-436E-8BF5-9E3159B59C77}" destId="{367FE9F4-8034-42E5-9D86-E7F43AF7EC60}" srcOrd="1" destOrd="0" presId="urn:microsoft.com/office/officeart/2005/8/layout/vList3"/>
    <dgm:cxn modelId="{A7C02A84-9AF4-4B02-B7CA-D4AA709A490F}" type="presParOf" srcId="{D52C9E4A-7F93-4F03-8D1E-9D4D21169CCC}" destId="{06580FCE-C1F0-4CDF-AFC3-3C2B51826D37}" srcOrd="5" destOrd="0" presId="urn:microsoft.com/office/officeart/2005/8/layout/vList3"/>
    <dgm:cxn modelId="{4C24D967-90EE-458A-AE03-F72243E503C9}" type="presParOf" srcId="{D52C9E4A-7F93-4F03-8D1E-9D4D21169CCC}" destId="{7DA7B5AA-2F80-43C3-82E4-338515EA1DC8}" srcOrd="6" destOrd="0" presId="urn:microsoft.com/office/officeart/2005/8/layout/vList3"/>
    <dgm:cxn modelId="{476241E1-EB41-45BC-AD35-9CC26BA4B1C2}" type="presParOf" srcId="{7DA7B5AA-2F80-43C3-82E4-338515EA1DC8}" destId="{26106FD6-30E3-4940-8A33-E3F443FC27D9}" srcOrd="0" destOrd="0" presId="urn:microsoft.com/office/officeart/2005/8/layout/vList3"/>
    <dgm:cxn modelId="{2C48F8A1-3154-4C26-9F0B-9695B64CBF37}" type="presParOf" srcId="{7DA7B5AA-2F80-43C3-82E4-338515EA1DC8}" destId="{8D3E9526-036C-4C3A-AB15-161993785DD1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C9BA42A-3E24-417D-A0E2-4950A43FA827}" type="doc">
      <dgm:prSet loTypeId="urn:microsoft.com/office/officeart/2008/layout/VerticalAccentLis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th-TH"/>
        </a:p>
      </dgm:t>
    </dgm:pt>
    <dgm:pt modelId="{F82D0CCF-817F-4AF9-88CF-F8618CAA7BC4}">
      <dgm:prSet phldrT="[ข้อความ]" phldr="1"/>
      <dgm:spPr/>
      <dgm:t>
        <a:bodyPr/>
        <a:lstStyle/>
        <a:p>
          <a:endParaRPr lang="th-TH" dirty="0"/>
        </a:p>
      </dgm:t>
    </dgm:pt>
    <dgm:pt modelId="{C124CCAD-1D52-4DD0-BC3E-57B86A4E2F02}" type="parTrans" cxnId="{90D8134A-B209-4F5E-8544-9364457C9322}">
      <dgm:prSet/>
      <dgm:spPr/>
      <dgm:t>
        <a:bodyPr/>
        <a:lstStyle/>
        <a:p>
          <a:endParaRPr lang="th-TH"/>
        </a:p>
      </dgm:t>
    </dgm:pt>
    <dgm:pt modelId="{E3C639E3-161D-4F24-A993-AB45495F7515}" type="sibTrans" cxnId="{90D8134A-B209-4F5E-8544-9364457C9322}">
      <dgm:prSet/>
      <dgm:spPr/>
      <dgm:t>
        <a:bodyPr/>
        <a:lstStyle/>
        <a:p>
          <a:endParaRPr lang="th-TH"/>
        </a:p>
      </dgm:t>
    </dgm:pt>
    <dgm:pt modelId="{7A4A8335-0B0D-44B5-B105-49BB82EC9CDD}">
      <dgm:prSet phldrT="[ข้อความ]" custT="1"/>
      <dgm:spPr/>
      <dgm:t>
        <a:bodyPr/>
        <a:lstStyle/>
        <a:p>
          <a:r>
            <a:rPr lang="th-TH" sz="3200" b="1" dirty="0" smtClean="0"/>
            <a:t>1. จ่ายเข้าบัญชีเงินฝากธนาคารของเจ้าหนี้ของส่วนราชการโดยตรง</a:t>
          </a:r>
          <a:endParaRPr lang="th-TH" sz="3200" b="1" dirty="0"/>
        </a:p>
      </dgm:t>
    </dgm:pt>
    <dgm:pt modelId="{70AD9A2A-8C05-4655-9108-B27FDE63B94E}" type="parTrans" cxnId="{0579E0E4-F7BB-4E04-8843-A2C8C0C3EC00}">
      <dgm:prSet/>
      <dgm:spPr/>
      <dgm:t>
        <a:bodyPr/>
        <a:lstStyle/>
        <a:p>
          <a:endParaRPr lang="th-TH"/>
        </a:p>
      </dgm:t>
    </dgm:pt>
    <dgm:pt modelId="{CEE71CF3-E225-4549-81D1-CB30D3ECC68B}" type="sibTrans" cxnId="{0579E0E4-F7BB-4E04-8843-A2C8C0C3EC00}">
      <dgm:prSet/>
      <dgm:spPr/>
      <dgm:t>
        <a:bodyPr/>
        <a:lstStyle/>
        <a:p>
          <a:endParaRPr lang="th-TH"/>
        </a:p>
      </dgm:t>
    </dgm:pt>
    <dgm:pt modelId="{F49CB83B-0E81-4F56-BA7E-B769BA152DD5}">
      <dgm:prSet phldrT="[ข้อความ]" phldr="1"/>
      <dgm:spPr/>
      <dgm:t>
        <a:bodyPr/>
        <a:lstStyle/>
        <a:p>
          <a:endParaRPr lang="th-TH" dirty="0"/>
        </a:p>
      </dgm:t>
    </dgm:pt>
    <dgm:pt modelId="{5716463C-D65A-490D-BBBA-5871C39E0348}" type="parTrans" cxnId="{DE01F3C0-BA0D-4D0A-9AEF-2C0A90D06379}">
      <dgm:prSet/>
      <dgm:spPr/>
      <dgm:t>
        <a:bodyPr/>
        <a:lstStyle/>
        <a:p>
          <a:endParaRPr lang="th-TH"/>
        </a:p>
      </dgm:t>
    </dgm:pt>
    <dgm:pt modelId="{B08551EA-21F9-43D7-9A03-199948D432C0}" type="sibTrans" cxnId="{DE01F3C0-BA0D-4D0A-9AEF-2C0A90D06379}">
      <dgm:prSet/>
      <dgm:spPr/>
      <dgm:t>
        <a:bodyPr/>
        <a:lstStyle/>
        <a:p>
          <a:endParaRPr lang="th-TH"/>
        </a:p>
      </dgm:t>
    </dgm:pt>
    <dgm:pt modelId="{1D804667-C690-4B5D-97BA-458622FC7EED}">
      <dgm:prSet/>
      <dgm:spPr/>
      <dgm:t>
        <a:bodyPr/>
        <a:lstStyle/>
        <a:p>
          <a:endParaRPr lang="th-TH" sz="2300" dirty="0"/>
        </a:p>
      </dgm:t>
    </dgm:pt>
    <dgm:pt modelId="{55233C86-CAFB-4490-99E4-D08CFD60B417}" type="parTrans" cxnId="{086C52D4-0B3A-4975-95A9-B2AE1DB550A7}">
      <dgm:prSet/>
      <dgm:spPr/>
      <dgm:t>
        <a:bodyPr/>
        <a:lstStyle/>
        <a:p>
          <a:endParaRPr lang="th-TH"/>
        </a:p>
      </dgm:t>
    </dgm:pt>
    <dgm:pt modelId="{50D722AF-38BC-4D3B-AFE1-6BBBF1F06BB2}" type="sibTrans" cxnId="{086C52D4-0B3A-4975-95A9-B2AE1DB550A7}">
      <dgm:prSet/>
      <dgm:spPr/>
      <dgm:t>
        <a:bodyPr/>
        <a:lstStyle/>
        <a:p>
          <a:endParaRPr lang="th-TH"/>
        </a:p>
      </dgm:t>
    </dgm:pt>
    <dgm:pt modelId="{544860CA-432B-436C-93EF-9080BA98153B}">
      <dgm:prSet phldrT="[ข้อความ]" custT="1"/>
      <dgm:spPr/>
      <dgm:t>
        <a:bodyPr/>
        <a:lstStyle/>
        <a:p>
          <a:endParaRPr lang="th-TH" sz="3200" b="1" dirty="0" smtClean="0"/>
        </a:p>
        <a:p>
          <a:r>
            <a:rPr lang="th-TH" sz="3200" b="1" dirty="0" smtClean="0"/>
            <a:t>2. จ่ายเข้าบัญชีเงินฝากธนาคารของ            ส่วนราชการ</a:t>
          </a:r>
          <a:endParaRPr lang="th-TH" sz="3200" b="1" dirty="0"/>
        </a:p>
      </dgm:t>
    </dgm:pt>
    <dgm:pt modelId="{77BB2C5E-F3B7-4174-AF18-9B1803306143}" type="sibTrans" cxnId="{29C54F9C-2C69-4B37-B220-64E0FC08F4EC}">
      <dgm:prSet/>
      <dgm:spPr/>
      <dgm:t>
        <a:bodyPr/>
        <a:lstStyle/>
        <a:p>
          <a:endParaRPr lang="th-TH"/>
        </a:p>
      </dgm:t>
    </dgm:pt>
    <dgm:pt modelId="{97762A8E-161D-4F59-B9BA-050BD4F98FBF}" type="parTrans" cxnId="{29C54F9C-2C69-4B37-B220-64E0FC08F4EC}">
      <dgm:prSet/>
      <dgm:spPr/>
      <dgm:t>
        <a:bodyPr/>
        <a:lstStyle/>
        <a:p>
          <a:endParaRPr lang="th-TH"/>
        </a:p>
      </dgm:t>
    </dgm:pt>
    <dgm:pt modelId="{E930E2E7-997B-464D-8743-2079F7ECC1AF}" type="pres">
      <dgm:prSet presAssocID="{9C9BA42A-3E24-417D-A0E2-4950A43FA827}" presName="Name0" presStyleCnt="0">
        <dgm:presLayoutVars>
          <dgm:chMax/>
          <dgm:chPref/>
          <dgm:dir/>
        </dgm:presLayoutVars>
      </dgm:prSet>
      <dgm:spPr/>
      <dgm:t>
        <a:bodyPr/>
        <a:lstStyle/>
        <a:p>
          <a:endParaRPr lang="th-TH"/>
        </a:p>
      </dgm:t>
    </dgm:pt>
    <dgm:pt modelId="{CB7E70A0-9540-4E24-8002-88DE7EDC65C8}" type="pres">
      <dgm:prSet presAssocID="{F82D0CCF-817F-4AF9-88CF-F8618CAA7BC4}" presName="parenttextcomposite" presStyleCnt="0"/>
      <dgm:spPr/>
    </dgm:pt>
    <dgm:pt modelId="{B5B23395-7F00-4F45-827B-41F19FE2B86F}" type="pres">
      <dgm:prSet presAssocID="{F82D0CCF-817F-4AF9-88CF-F8618CAA7BC4}" presName="parenttext" presStyleLbl="revTx" presStyleIdx="0" presStyleCnt="2" custLinFactNeighborX="671" custLinFactNeighborY="-13137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88E7CB51-939A-45D2-9178-5465CE78B98D}" type="pres">
      <dgm:prSet presAssocID="{F82D0CCF-817F-4AF9-88CF-F8618CAA7BC4}" presName="composite" presStyleCnt="0"/>
      <dgm:spPr/>
    </dgm:pt>
    <dgm:pt modelId="{750BBC27-8210-4721-81CB-EF98682D51CE}" type="pres">
      <dgm:prSet presAssocID="{F82D0CCF-817F-4AF9-88CF-F8618CAA7BC4}" presName="chevron1" presStyleLbl="alignNode1" presStyleIdx="0" presStyleCnt="14"/>
      <dgm:spPr/>
    </dgm:pt>
    <dgm:pt modelId="{16F7DCC2-B874-44C3-9E2B-3D6E64835AA6}" type="pres">
      <dgm:prSet presAssocID="{F82D0CCF-817F-4AF9-88CF-F8618CAA7BC4}" presName="chevron2" presStyleLbl="alignNode1" presStyleIdx="1" presStyleCnt="14"/>
      <dgm:spPr/>
    </dgm:pt>
    <dgm:pt modelId="{1D5D97C3-B0C4-4F2C-B8AA-5349836CE383}" type="pres">
      <dgm:prSet presAssocID="{F82D0CCF-817F-4AF9-88CF-F8618CAA7BC4}" presName="chevron3" presStyleLbl="alignNode1" presStyleIdx="2" presStyleCnt="14"/>
      <dgm:spPr/>
    </dgm:pt>
    <dgm:pt modelId="{4C16DFA3-DF3F-4C97-8A29-B3B1995CD069}" type="pres">
      <dgm:prSet presAssocID="{F82D0CCF-817F-4AF9-88CF-F8618CAA7BC4}" presName="chevron4" presStyleLbl="alignNode1" presStyleIdx="3" presStyleCnt="14"/>
      <dgm:spPr/>
    </dgm:pt>
    <dgm:pt modelId="{3F53A1B5-62F9-435D-9622-1AD88FF36A7E}" type="pres">
      <dgm:prSet presAssocID="{F82D0CCF-817F-4AF9-88CF-F8618CAA7BC4}" presName="chevron5" presStyleLbl="alignNode1" presStyleIdx="4" presStyleCnt="14"/>
      <dgm:spPr/>
    </dgm:pt>
    <dgm:pt modelId="{C86F00E6-F35F-4C3E-B28E-BD61FE5A4704}" type="pres">
      <dgm:prSet presAssocID="{F82D0CCF-817F-4AF9-88CF-F8618CAA7BC4}" presName="chevron6" presStyleLbl="alignNode1" presStyleIdx="5" presStyleCnt="14"/>
      <dgm:spPr/>
    </dgm:pt>
    <dgm:pt modelId="{E9490554-0F19-40E2-A5C1-99B7F45352D6}" type="pres">
      <dgm:prSet presAssocID="{F82D0CCF-817F-4AF9-88CF-F8618CAA7BC4}" presName="chevron7" presStyleLbl="alignNode1" presStyleIdx="6" presStyleCnt="14"/>
      <dgm:spPr/>
    </dgm:pt>
    <dgm:pt modelId="{E21710F0-1795-4E83-BDCE-94B3CEE5F7A7}" type="pres">
      <dgm:prSet presAssocID="{F82D0CCF-817F-4AF9-88CF-F8618CAA7BC4}" presName="childtext" presStyleLbl="solidFgAcc1" presStyleIdx="0" presStyleCnt="2">
        <dgm:presLayoutVars>
          <dgm:chMax/>
          <dgm:chPref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B1B09AC1-F50D-4985-BBFA-0A01150A22B2}" type="pres">
      <dgm:prSet presAssocID="{E3C639E3-161D-4F24-A993-AB45495F7515}" presName="sibTrans" presStyleCnt="0"/>
      <dgm:spPr/>
    </dgm:pt>
    <dgm:pt modelId="{EE54C9EF-4101-42F9-BDDC-BD1E0BD22D40}" type="pres">
      <dgm:prSet presAssocID="{F49CB83B-0E81-4F56-BA7E-B769BA152DD5}" presName="parenttextcomposite" presStyleCnt="0"/>
      <dgm:spPr/>
    </dgm:pt>
    <dgm:pt modelId="{2DA54CFF-66DF-45BD-B9AC-3E1527109FB7}" type="pres">
      <dgm:prSet presAssocID="{F49CB83B-0E81-4F56-BA7E-B769BA152DD5}" presName="parenttext" presStyleLbl="revTx" presStyleIdx="1" presStyleCnt="2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826A8675-4C1B-4930-82AB-7D29CE41252F}" type="pres">
      <dgm:prSet presAssocID="{F49CB83B-0E81-4F56-BA7E-B769BA152DD5}" presName="composite" presStyleCnt="0"/>
      <dgm:spPr/>
    </dgm:pt>
    <dgm:pt modelId="{BB6217D5-8E3F-4911-846D-C648FB9BA816}" type="pres">
      <dgm:prSet presAssocID="{F49CB83B-0E81-4F56-BA7E-B769BA152DD5}" presName="chevron1" presStyleLbl="alignNode1" presStyleIdx="7" presStyleCnt="14"/>
      <dgm:spPr/>
    </dgm:pt>
    <dgm:pt modelId="{B988FB1D-46D4-41D8-A886-8FE2FDD1F40D}" type="pres">
      <dgm:prSet presAssocID="{F49CB83B-0E81-4F56-BA7E-B769BA152DD5}" presName="chevron2" presStyleLbl="alignNode1" presStyleIdx="8" presStyleCnt="14"/>
      <dgm:spPr/>
    </dgm:pt>
    <dgm:pt modelId="{C874C104-96AE-48EA-A319-188B66E67D03}" type="pres">
      <dgm:prSet presAssocID="{F49CB83B-0E81-4F56-BA7E-B769BA152DD5}" presName="chevron3" presStyleLbl="alignNode1" presStyleIdx="9" presStyleCnt="14"/>
      <dgm:spPr/>
    </dgm:pt>
    <dgm:pt modelId="{AD738BB2-6FD3-433E-9361-7A2329D0E5A5}" type="pres">
      <dgm:prSet presAssocID="{F49CB83B-0E81-4F56-BA7E-B769BA152DD5}" presName="chevron4" presStyleLbl="alignNode1" presStyleIdx="10" presStyleCnt="14"/>
      <dgm:spPr/>
    </dgm:pt>
    <dgm:pt modelId="{D35F7ED0-9C8D-4ED6-9046-AA45D69360F3}" type="pres">
      <dgm:prSet presAssocID="{F49CB83B-0E81-4F56-BA7E-B769BA152DD5}" presName="chevron5" presStyleLbl="alignNode1" presStyleIdx="11" presStyleCnt="14"/>
      <dgm:spPr/>
    </dgm:pt>
    <dgm:pt modelId="{EAA13118-F642-42F1-82BF-355F2E999E04}" type="pres">
      <dgm:prSet presAssocID="{F49CB83B-0E81-4F56-BA7E-B769BA152DD5}" presName="chevron6" presStyleLbl="alignNode1" presStyleIdx="12" presStyleCnt="14"/>
      <dgm:spPr/>
    </dgm:pt>
    <dgm:pt modelId="{BF33B230-0C77-43F1-96D1-BFC0CCA599F3}" type="pres">
      <dgm:prSet presAssocID="{F49CB83B-0E81-4F56-BA7E-B769BA152DD5}" presName="chevron7" presStyleLbl="alignNode1" presStyleIdx="13" presStyleCnt="14"/>
      <dgm:spPr/>
    </dgm:pt>
    <dgm:pt modelId="{39D39229-7E33-417F-BE42-DB40F3D493EB}" type="pres">
      <dgm:prSet presAssocID="{F49CB83B-0E81-4F56-BA7E-B769BA152DD5}" presName="childtext" presStyleLbl="solidFgAcc1" presStyleIdx="1" presStyleCnt="2">
        <dgm:presLayoutVars>
          <dgm:chMax/>
          <dgm:chPref val="0"/>
          <dgm:bulletEnabled val="1"/>
        </dgm:presLayoutVars>
      </dgm:prSet>
      <dgm:spPr/>
      <dgm:t>
        <a:bodyPr/>
        <a:lstStyle/>
        <a:p>
          <a:endParaRPr lang="th-TH"/>
        </a:p>
      </dgm:t>
    </dgm:pt>
  </dgm:ptLst>
  <dgm:cxnLst>
    <dgm:cxn modelId="{FEE6E067-B80C-41A5-B5C2-C771964A603C}" type="presOf" srcId="{F82D0CCF-817F-4AF9-88CF-F8618CAA7BC4}" destId="{B5B23395-7F00-4F45-827B-41F19FE2B86F}" srcOrd="0" destOrd="0" presId="urn:microsoft.com/office/officeart/2008/layout/VerticalAccentList"/>
    <dgm:cxn modelId="{90D8134A-B209-4F5E-8544-9364457C9322}" srcId="{9C9BA42A-3E24-417D-A0E2-4950A43FA827}" destId="{F82D0CCF-817F-4AF9-88CF-F8618CAA7BC4}" srcOrd="0" destOrd="0" parTransId="{C124CCAD-1D52-4DD0-BC3E-57B86A4E2F02}" sibTransId="{E3C639E3-161D-4F24-A993-AB45495F7515}"/>
    <dgm:cxn modelId="{0579E0E4-F7BB-4E04-8843-A2C8C0C3EC00}" srcId="{F82D0CCF-817F-4AF9-88CF-F8618CAA7BC4}" destId="{7A4A8335-0B0D-44B5-B105-49BB82EC9CDD}" srcOrd="0" destOrd="0" parTransId="{70AD9A2A-8C05-4655-9108-B27FDE63B94E}" sibTransId="{CEE71CF3-E225-4549-81D1-CB30D3ECC68B}"/>
    <dgm:cxn modelId="{CB777A1B-9CF4-488F-A998-CB90B0CB0F8B}" type="presOf" srcId="{544860CA-432B-436C-93EF-9080BA98153B}" destId="{39D39229-7E33-417F-BE42-DB40F3D493EB}" srcOrd="0" destOrd="0" presId="urn:microsoft.com/office/officeart/2008/layout/VerticalAccentList"/>
    <dgm:cxn modelId="{3F26CB36-76D2-4C25-A50F-718B1381BA92}" type="presOf" srcId="{F49CB83B-0E81-4F56-BA7E-B769BA152DD5}" destId="{2DA54CFF-66DF-45BD-B9AC-3E1527109FB7}" srcOrd="0" destOrd="0" presId="urn:microsoft.com/office/officeart/2008/layout/VerticalAccentList"/>
    <dgm:cxn modelId="{29C54F9C-2C69-4B37-B220-64E0FC08F4EC}" srcId="{F49CB83B-0E81-4F56-BA7E-B769BA152DD5}" destId="{544860CA-432B-436C-93EF-9080BA98153B}" srcOrd="0" destOrd="0" parTransId="{97762A8E-161D-4F59-B9BA-050BD4F98FBF}" sibTransId="{77BB2C5E-F3B7-4174-AF18-9B1803306143}"/>
    <dgm:cxn modelId="{086C52D4-0B3A-4975-95A9-B2AE1DB550A7}" srcId="{F49CB83B-0E81-4F56-BA7E-B769BA152DD5}" destId="{1D804667-C690-4B5D-97BA-458622FC7EED}" srcOrd="1" destOrd="0" parTransId="{55233C86-CAFB-4490-99E4-D08CFD60B417}" sibTransId="{50D722AF-38BC-4D3B-AFE1-6BBBF1F06BB2}"/>
    <dgm:cxn modelId="{04A32E3D-6486-4DC4-B0D5-0BECAA255D69}" type="presOf" srcId="{7A4A8335-0B0D-44B5-B105-49BB82EC9CDD}" destId="{E21710F0-1795-4E83-BDCE-94B3CEE5F7A7}" srcOrd="0" destOrd="0" presId="urn:microsoft.com/office/officeart/2008/layout/VerticalAccentList"/>
    <dgm:cxn modelId="{F0047BFC-F3FA-4543-9B71-A4ED7629EFE3}" type="presOf" srcId="{1D804667-C690-4B5D-97BA-458622FC7EED}" destId="{39D39229-7E33-417F-BE42-DB40F3D493EB}" srcOrd="0" destOrd="1" presId="urn:microsoft.com/office/officeart/2008/layout/VerticalAccentList"/>
    <dgm:cxn modelId="{380C94B0-1EF2-4171-A18A-553A3F793FAC}" type="presOf" srcId="{9C9BA42A-3E24-417D-A0E2-4950A43FA827}" destId="{E930E2E7-997B-464D-8743-2079F7ECC1AF}" srcOrd="0" destOrd="0" presId="urn:microsoft.com/office/officeart/2008/layout/VerticalAccentList"/>
    <dgm:cxn modelId="{DE01F3C0-BA0D-4D0A-9AEF-2C0A90D06379}" srcId="{9C9BA42A-3E24-417D-A0E2-4950A43FA827}" destId="{F49CB83B-0E81-4F56-BA7E-B769BA152DD5}" srcOrd="1" destOrd="0" parTransId="{5716463C-D65A-490D-BBBA-5871C39E0348}" sibTransId="{B08551EA-21F9-43D7-9A03-199948D432C0}"/>
    <dgm:cxn modelId="{CBCB944B-9A4E-4369-9C83-C04E0E86D8B7}" type="presParOf" srcId="{E930E2E7-997B-464D-8743-2079F7ECC1AF}" destId="{CB7E70A0-9540-4E24-8002-88DE7EDC65C8}" srcOrd="0" destOrd="0" presId="urn:microsoft.com/office/officeart/2008/layout/VerticalAccentList"/>
    <dgm:cxn modelId="{4AFB775B-F218-484B-B905-F47F3C3A9D2A}" type="presParOf" srcId="{CB7E70A0-9540-4E24-8002-88DE7EDC65C8}" destId="{B5B23395-7F00-4F45-827B-41F19FE2B86F}" srcOrd="0" destOrd="0" presId="urn:microsoft.com/office/officeart/2008/layout/VerticalAccentList"/>
    <dgm:cxn modelId="{00C68C09-4470-4C03-B78E-F0F678A95B3F}" type="presParOf" srcId="{E930E2E7-997B-464D-8743-2079F7ECC1AF}" destId="{88E7CB51-939A-45D2-9178-5465CE78B98D}" srcOrd="1" destOrd="0" presId="urn:microsoft.com/office/officeart/2008/layout/VerticalAccentList"/>
    <dgm:cxn modelId="{AA7D723E-F2CF-43D3-A040-46E042949E25}" type="presParOf" srcId="{88E7CB51-939A-45D2-9178-5465CE78B98D}" destId="{750BBC27-8210-4721-81CB-EF98682D51CE}" srcOrd="0" destOrd="0" presId="urn:microsoft.com/office/officeart/2008/layout/VerticalAccentList"/>
    <dgm:cxn modelId="{340E5757-BAA6-4A91-BF2F-DD7D4323AC05}" type="presParOf" srcId="{88E7CB51-939A-45D2-9178-5465CE78B98D}" destId="{16F7DCC2-B874-44C3-9E2B-3D6E64835AA6}" srcOrd="1" destOrd="0" presId="urn:microsoft.com/office/officeart/2008/layout/VerticalAccentList"/>
    <dgm:cxn modelId="{D7CA3239-2E91-4A1D-AB9A-1B2892AF42EF}" type="presParOf" srcId="{88E7CB51-939A-45D2-9178-5465CE78B98D}" destId="{1D5D97C3-B0C4-4F2C-B8AA-5349836CE383}" srcOrd="2" destOrd="0" presId="urn:microsoft.com/office/officeart/2008/layout/VerticalAccentList"/>
    <dgm:cxn modelId="{4A172B2F-27D4-4A87-9234-73EEB3C05F23}" type="presParOf" srcId="{88E7CB51-939A-45D2-9178-5465CE78B98D}" destId="{4C16DFA3-DF3F-4C97-8A29-B3B1995CD069}" srcOrd="3" destOrd="0" presId="urn:microsoft.com/office/officeart/2008/layout/VerticalAccentList"/>
    <dgm:cxn modelId="{8A3C7F9B-C204-48BA-9749-4D51F65F6221}" type="presParOf" srcId="{88E7CB51-939A-45D2-9178-5465CE78B98D}" destId="{3F53A1B5-62F9-435D-9622-1AD88FF36A7E}" srcOrd="4" destOrd="0" presId="urn:microsoft.com/office/officeart/2008/layout/VerticalAccentList"/>
    <dgm:cxn modelId="{CA35BC1D-12DB-4988-802C-1200220C2AEC}" type="presParOf" srcId="{88E7CB51-939A-45D2-9178-5465CE78B98D}" destId="{C86F00E6-F35F-4C3E-B28E-BD61FE5A4704}" srcOrd="5" destOrd="0" presId="urn:microsoft.com/office/officeart/2008/layout/VerticalAccentList"/>
    <dgm:cxn modelId="{13D5C7ED-2875-480D-BBAF-67AD0E7AC875}" type="presParOf" srcId="{88E7CB51-939A-45D2-9178-5465CE78B98D}" destId="{E9490554-0F19-40E2-A5C1-99B7F45352D6}" srcOrd="6" destOrd="0" presId="urn:microsoft.com/office/officeart/2008/layout/VerticalAccentList"/>
    <dgm:cxn modelId="{C0669DB7-F465-4B64-BADD-B7FC3A61C024}" type="presParOf" srcId="{88E7CB51-939A-45D2-9178-5465CE78B98D}" destId="{E21710F0-1795-4E83-BDCE-94B3CEE5F7A7}" srcOrd="7" destOrd="0" presId="urn:microsoft.com/office/officeart/2008/layout/VerticalAccentList"/>
    <dgm:cxn modelId="{8DAE3A36-0B84-4FDC-BFDD-0AFF731279AD}" type="presParOf" srcId="{E930E2E7-997B-464D-8743-2079F7ECC1AF}" destId="{B1B09AC1-F50D-4985-BBFA-0A01150A22B2}" srcOrd="2" destOrd="0" presId="urn:microsoft.com/office/officeart/2008/layout/VerticalAccentList"/>
    <dgm:cxn modelId="{3F929A41-005F-4117-AF05-3304EE11E280}" type="presParOf" srcId="{E930E2E7-997B-464D-8743-2079F7ECC1AF}" destId="{EE54C9EF-4101-42F9-BDDC-BD1E0BD22D40}" srcOrd="3" destOrd="0" presId="urn:microsoft.com/office/officeart/2008/layout/VerticalAccentList"/>
    <dgm:cxn modelId="{13A013C2-2334-4563-84D1-D15C1F0B7299}" type="presParOf" srcId="{EE54C9EF-4101-42F9-BDDC-BD1E0BD22D40}" destId="{2DA54CFF-66DF-45BD-B9AC-3E1527109FB7}" srcOrd="0" destOrd="0" presId="urn:microsoft.com/office/officeart/2008/layout/VerticalAccentList"/>
    <dgm:cxn modelId="{3D6AC12B-73DB-4D9E-81C3-7100FCCD0930}" type="presParOf" srcId="{E930E2E7-997B-464D-8743-2079F7ECC1AF}" destId="{826A8675-4C1B-4930-82AB-7D29CE41252F}" srcOrd="4" destOrd="0" presId="urn:microsoft.com/office/officeart/2008/layout/VerticalAccentList"/>
    <dgm:cxn modelId="{43ECDF70-C7DB-4E95-A84C-C709A0A5B9CA}" type="presParOf" srcId="{826A8675-4C1B-4930-82AB-7D29CE41252F}" destId="{BB6217D5-8E3F-4911-846D-C648FB9BA816}" srcOrd="0" destOrd="0" presId="urn:microsoft.com/office/officeart/2008/layout/VerticalAccentList"/>
    <dgm:cxn modelId="{39C2B676-5CA3-4B2F-BABD-8884C3E772C9}" type="presParOf" srcId="{826A8675-4C1B-4930-82AB-7D29CE41252F}" destId="{B988FB1D-46D4-41D8-A886-8FE2FDD1F40D}" srcOrd="1" destOrd="0" presId="urn:microsoft.com/office/officeart/2008/layout/VerticalAccentList"/>
    <dgm:cxn modelId="{A09AA01E-4AB7-4EB7-B1CC-1BC218E798D4}" type="presParOf" srcId="{826A8675-4C1B-4930-82AB-7D29CE41252F}" destId="{C874C104-96AE-48EA-A319-188B66E67D03}" srcOrd="2" destOrd="0" presId="urn:microsoft.com/office/officeart/2008/layout/VerticalAccentList"/>
    <dgm:cxn modelId="{075BF184-905D-49F1-B572-4B16C08616F5}" type="presParOf" srcId="{826A8675-4C1B-4930-82AB-7D29CE41252F}" destId="{AD738BB2-6FD3-433E-9361-7A2329D0E5A5}" srcOrd="3" destOrd="0" presId="urn:microsoft.com/office/officeart/2008/layout/VerticalAccentList"/>
    <dgm:cxn modelId="{C20525F2-0D2C-4A76-8552-FE39BCA76A85}" type="presParOf" srcId="{826A8675-4C1B-4930-82AB-7D29CE41252F}" destId="{D35F7ED0-9C8D-4ED6-9046-AA45D69360F3}" srcOrd="4" destOrd="0" presId="urn:microsoft.com/office/officeart/2008/layout/VerticalAccentList"/>
    <dgm:cxn modelId="{ABD72D53-A778-4446-9C05-CF3720D74008}" type="presParOf" srcId="{826A8675-4C1B-4930-82AB-7D29CE41252F}" destId="{EAA13118-F642-42F1-82BF-355F2E999E04}" srcOrd="5" destOrd="0" presId="urn:microsoft.com/office/officeart/2008/layout/VerticalAccentList"/>
    <dgm:cxn modelId="{D1BC8050-7AB5-41CA-BBA1-ECFF4983AA58}" type="presParOf" srcId="{826A8675-4C1B-4930-82AB-7D29CE41252F}" destId="{BF33B230-0C77-43F1-96D1-BFC0CCA599F3}" srcOrd="6" destOrd="0" presId="urn:microsoft.com/office/officeart/2008/layout/VerticalAccentList"/>
    <dgm:cxn modelId="{0EF1D238-3670-4E1D-9F9D-BB6AAAFDA047}" type="presParOf" srcId="{826A8675-4C1B-4930-82AB-7D29CE41252F}" destId="{39D39229-7E33-417F-BE42-DB40F3D493EB}" srcOrd="7" destOrd="0" presId="urn:microsoft.com/office/officeart/2008/layout/VerticalAccent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02657A3F-6882-466A-8B73-E0567B1E8837}" type="doc">
      <dgm:prSet loTypeId="urn:microsoft.com/office/officeart/2005/8/layout/vProcess5" loCatId="process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th-TH"/>
        </a:p>
      </dgm:t>
    </dgm:pt>
    <dgm:pt modelId="{F178AA55-A9B0-4E08-94A8-7E5CFA55F1BA}">
      <dgm:prSet phldrT="[ข้อความ]" custT="1"/>
      <dgm:spPr/>
      <dgm:t>
        <a:bodyPr/>
        <a:lstStyle/>
        <a:p>
          <a:pPr algn="l"/>
          <a:r>
            <a:rPr lang="th-TH" sz="4200" dirty="0" smtClean="0">
              <a:solidFill>
                <a:srgbClr val="F907C5"/>
              </a:solidFill>
            </a:rPr>
            <a:t>1. ออกใบเสร็จรับเงินทุกครั้ง</a:t>
          </a:r>
          <a:endParaRPr lang="th-TH" sz="4200" dirty="0">
            <a:solidFill>
              <a:srgbClr val="F907C5"/>
            </a:solidFill>
          </a:endParaRPr>
        </a:p>
      </dgm:t>
    </dgm:pt>
    <dgm:pt modelId="{C6AE1DBB-1D9F-4504-AB8A-9A8E3348FBFF}" type="parTrans" cxnId="{B2F3D4AC-9B2A-4DB1-BF67-601ECC8ECEBD}">
      <dgm:prSet/>
      <dgm:spPr/>
      <dgm:t>
        <a:bodyPr/>
        <a:lstStyle/>
        <a:p>
          <a:endParaRPr lang="th-TH"/>
        </a:p>
      </dgm:t>
    </dgm:pt>
    <dgm:pt modelId="{2955B7A0-F4EA-417A-8977-F52FC2F5C304}" type="sibTrans" cxnId="{B2F3D4AC-9B2A-4DB1-BF67-601ECC8ECEBD}">
      <dgm:prSet/>
      <dgm:spPr/>
      <dgm:t>
        <a:bodyPr/>
        <a:lstStyle/>
        <a:p>
          <a:endParaRPr lang="th-TH"/>
        </a:p>
      </dgm:t>
    </dgm:pt>
    <dgm:pt modelId="{1B6E4FB1-5E2C-4569-B978-1E63A20FA20E}">
      <dgm:prSet custT="1"/>
      <dgm:spPr/>
      <dgm:t>
        <a:bodyPr/>
        <a:lstStyle/>
        <a:p>
          <a:r>
            <a:rPr lang="th-TH" sz="4200" dirty="0" smtClean="0">
              <a:solidFill>
                <a:srgbClr val="F907C5"/>
              </a:solidFill>
            </a:rPr>
            <a:t>2. โดยปกติใช้เล่มเดียว</a:t>
          </a:r>
          <a:endParaRPr lang="th-TH" sz="4200" dirty="0">
            <a:solidFill>
              <a:srgbClr val="F907C5"/>
            </a:solidFill>
          </a:endParaRPr>
        </a:p>
      </dgm:t>
    </dgm:pt>
    <dgm:pt modelId="{F1BC3356-8A02-4A8A-B7C1-11F7FFABF9E2}" type="parTrans" cxnId="{75A79EDD-C4A5-401D-AEE4-9284ED5E6058}">
      <dgm:prSet/>
      <dgm:spPr/>
      <dgm:t>
        <a:bodyPr/>
        <a:lstStyle/>
        <a:p>
          <a:endParaRPr lang="th-TH"/>
        </a:p>
      </dgm:t>
    </dgm:pt>
    <dgm:pt modelId="{00053576-E9BF-434F-8290-08263F98FB92}" type="sibTrans" cxnId="{75A79EDD-C4A5-401D-AEE4-9284ED5E6058}">
      <dgm:prSet/>
      <dgm:spPr/>
      <dgm:t>
        <a:bodyPr/>
        <a:lstStyle/>
        <a:p>
          <a:endParaRPr lang="th-TH"/>
        </a:p>
      </dgm:t>
    </dgm:pt>
    <dgm:pt modelId="{C7B90E19-D2E7-4045-9316-FEFA12581D25}">
      <dgm:prSet custT="1"/>
      <dgm:spPr/>
      <dgm:t>
        <a:bodyPr/>
        <a:lstStyle/>
        <a:p>
          <a:r>
            <a:rPr lang="th-TH" sz="4200" dirty="0" smtClean="0">
              <a:solidFill>
                <a:srgbClr val="F907C5"/>
              </a:solidFill>
            </a:rPr>
            <a:t>3. บันทึกการรับเงินภายในวันที่รับเงิน</a:t>
          </a:r>
          <a:endParaRPr lang="th-TH" sz="4200" dirty="0">
            <a:solidFill>
              <a:srgbClr val="F907C5"/>
            </a:solidFill>
          </a:endParaRPr>
        </a:p>
      </dgm:t>
    </dgm:pt>
    <dgm:pt modelId="{D79767DF-8A5B-4B81-AEA2-92B0EEA84461}" type="parTrans" cxnId="{4EEFEE18-D706-429B-9520-BF122AD4FA5E}">
      <dgm:prSet/>
      <dgm:spPr/>
      <dgm:t>
        <a:bodyPr/>
        <a:lstStyle/>
        <a:p>
          <a:endParaRPr lang="th-TH"/>
        </a:p>
      </dgm:t>
    </dgm:pt>
    <dgm:pt modelId="{C6CD3159-2861-486F-AEFA-FF534C1E6AA0}" type="sibTrans" cxnId="{4EEFEE18-D706-429B-9520-BF122AD4FA5E}">
      <dgm:prSet/>
      <dgm:spPr/>
      <dgm:t>
        <a:bodyPr/>
        <a:lstStyle/>
        <a:p>
          <a:endParaRPr lang="th-TH"/>
        </a:p>
      </dgm:t>
    </dgm:pt>
    <dgm:pt modelId="{1E4747B6-FA85-41E5-B10A-FF7F4796F4C0}">
      <dgm:prSet/>
      <dgm:spPr/>
      <dgm:t>
        <a:bodyPr/>
        <a:lstStyle/>
        <a:p>
          <a:r>
            <a:rPr lang="th-TH" dirty="0" smtClean="0">
              <a:solidFill>
                <a:srgbClr val="F907C5"/>
              </a:solidFill>
            </a:rPr>
            <a:t>4. ต้องมีการตรวจสอบ</a:t>
          </a:r>
          <a:endParaRPr lang="th-TH" dirty="0">
            <a:solidFill>
              <a:srgbClr val="F907C5"/>
            </a:solidFill>
          </a:endParaRPr>
        </a:p>
      </dgm:t>
    </dgm:pt>
    <dgm:pt modelId="{E34D2DA3-67AC-4ED5-A837-7B5BD8FCC785}" type="parTrans" cxnId="{5CE4F23A-DA88-4FC8-99E3-B2FA4892AB0B}">
      <dgm:prSet/>
      <dgm:spPr/>
      <dgm:t>
        <a:bodyPr/>
        <a:lstStyle/>
        <a:p>
          <a:endParaRPr lang="th-TH"/>
        </a:p>
      </dgm:t>
    </dgm:pt>
    <dgm:pt modelId="{8BE88D7E-FC77-430A-8CB8-7E55F2E9483C}" type="sibTrans" cxnId="{5CE4F23A-DA88-4FC8-99E3-B2FA4892AB0B}">
      <dgm:prSet/>
      <dgm:spPr/>
      <dgm:t>
        <a:bodyPr/>
        <a:lstStyle/>
        <a:p>
          <a:endParaRPr lang="th-TH"/>
        </a:p>
      </dgm:t>
    </dgm:pt>
    <dgm:pt modelId="{411A1DF1-FED7-4BDE-A72D-70CC5870F14E}" type="pres">
      <dgm:prSet presAssocID="{02657A3F-6882-466A-8B73-E0567B1E8837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th-TH"/>
        </a:p>
      </dgm:t>
    </dgm:pt>
    <dgm:pt modelId="{FB53109F-0772-4365-B35E-34536428C0EA}" type="pres">
      <dgm:prSet presAssocID="{02657A3F-6882-466A-8B73-E0567B1E8837}" presName="dummyMaxCanvas" presStyleCnt="0">
        <dgm:presLayoutVars/>
      </dgm:prSet>
      <dgm:spPr/>
    </dgm:pt>
    <dgm:pt modelId="{400D71F0-55E3-4257-998D-89CA64AAC562}" type="pres">
      <dgm:prSet presAssocID="{02657A3F-6882-466A-8B73-E0567B1E8837}" presName="FourNodes_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CAEC46CB-D3B7-4D93-A6C3-0474063E5DF8}" type="pres">
      <dgm:prSet presAssocID="{02657A3F-6882-466A-8B73-E0567B1E8837}" presName="FourNodes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4D3B31C7-2C2F-4851-B159-7E80732B34F7}" type="pres">
      <dgm:prSet presAssocID="{02657A3F-6882-466A-8B73-E0567B1E8837}" presName="FourNodes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4FB3F69C-A768-4F80-9600-AA56B51BEEBE}" type="pres">
      <dgm:prSet presAssocID="{02657A3F-6882-466A-8B73-E0567B1E8837}" presName="FourNodes_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F6E6834C-2739-4CF5-82CA-25D3E6F6001D}" type="pres">
      <dgm:prSet presAssocID="{02657A3F-6882-466A-8B73-E0567B1E8837}" presName="FourConn_1-2" presStyleLbl="fg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6D744FC5-EFF8-4C3F-BBB0-08B6AFF0D9B7}" type="pres">
      <dgm:prSet presAssocID="{02657A3F-6882-466A-8B73-E0567B1E8837}" presName="FourConn_2-3" presStyleLbl="fg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288E8CCD-1836-401B-8B6A-AF20815D96F4}" type="pres">
      <dgm:prSet presAssocID="{02657A3F-6882-466A-8B73-E0567B1E8837}" presName="FourConn_3-4" presStyleLbl="fg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E511FE97-137A-4863-BFE9-882DFEB7FB22}" type="pres">
      <dgm:prSet presAssocID="{02657A3F-6882-466A-8B73-E0567B1E8837}" presName="FourNodes_1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9FF93CA1-EB6E-4322-B85D-E47612DC3743}" type="pres">
      <dgm:prSet presAssocID="{02657A3F-6882-466A-8B73-E0567B1E8837}" presName="FourNodes_2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8B8BB1F2-8DF6-4B06-ABCF-0441C0FEFF35}" type="pres">
      <dgm:prSet presAssocID="{02657A3F-6882-466A-8B73-E0567B1E8837}" presName="FourNodes_3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DB9E494C-A898-469A-8921-DD314D20D17D}" type="pres">
      <dgm:prSet presAssocID="{02657A3F-6882-466A-8B73-E0567B1E8837}" presName="FourNodes_4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</dgm:ptLst>
  <dgm:cxnLst>
    <dgm:cxn modelId="{961CE3A6-16C6-4ADD-BE5D-10B22B54A091}" type="presOf" srcId="{00053576-E9BF-434F-8290-08263F98FB92}" destId="{6D744FC5-EFF8-4C3F-BBB0-08B6AFF0D9B7}" srcOrd="0" destOrd="0" presId="urn:microsoft.com/office/officeart/2005/8/layout/vProcess5"/>
    <dgm:cxn modelId="{8A15AC77-F590-46BC-B39B-4DC85E4B9B05}" type="presOf" srcId="{F178AA55-A9B0-4E08-94A8-7E5CFA55F1BA}" destId="{400D71F0-55E3-4257-998D-89CA64AAC562}" srcOrd="0" destOrd="0" presId="urn:microsoft.com/office/officeart/2005/8/layout/vProcess5"/>
    <dgm:cxn modelId="{7F487A48-6261-4178-84C9-C0D103BB305D}" type="presOf" srcId="{1E4747B6-FA85-41E5-B10A-FF7F4796F4C0}" destId="{DB9E494C-A898-469A-8921-DD314D20D17D}" srcOrd="1" destOrd="0" presId="urn:microsoft.com/office/officeart/2005/8/layout/vProcess5"/>
    <dgm:cxn modelId="{D618984A-C37B-4911-996D-BD5E0FA265C0}" type="presOf" srcId="{02657A3F-6882-466A-8B73-E0567B1E8837}" destId="{411A1DF1-FED7-4BDE-A72D-70CC5870F14E}" srcOrd="0" destOrd="0" presId="urn:microsoft.com/office/officeart/2005/8/layout/vProcess5"/>
    <dgm:cxn modelId="{30D24014-5114-4D27-81A7-17B9D511F1FB}" type="presOf" srcId="{2955B7A0-F4EA-417A-8977-F52FC2F5C304}" destId="{F6E6834C-2739-4CF5-82CA-25D3E6F6001D}" srcOrd="0" destOrd="0" presId="urn:microsoft.com/office/officeart/2005/8/layout/vProcess5"/>
    <dgm:cxn modelId="{5CE4F23A-DA88-4FC8-99E3-B2FA4892AB0B}" srcId="{02657A3F-6882-466A-8B73-E0567B1E8837}" destId="{1E4747B6-FA85-41E5-B10A-FF7F4796F4C0}" srcOrd="3" destOrd="0" parTransId="{E34D2DA3-67AC-4ED5-A837-7B5BD8FCC785}" sibTransId="{8BE88D7E-FC77-430A-8CB8-7E55F2E9483C}"/>
    <dgm:cxn modelId="{4EEFEE18-D706-429B-9520-BF122AD4FA5E}" srcId="{02657A3F-6882-466A-8B73-E0567B1E8837}" destId="{C7B90E19-D2E7-4045-9316-FEFA12581D25}" srcOrd="2" destOrd="0" parTransId="{D79767DF-8A5B-4B81-AEA2-92B0EEA84461}" sibTransId="{C6CD3159-2861-486F-AEFA-FF534C1E6AA0}"/>
    <dgm:cxn modelId="{25D1D41B-9CC6-4AB1-88F3-7E78EA7F376A}" type="presOf" srcId="{C6CD3159-2861-486F-AEFA-FF534C1E6AA0}" destId="{288E8CCD-1836-401B-8B6A-AF20815D96F4}" srcOrd="0" destOrd="0" presId="urn:microsoft.com/office/officeart/2005/8/layout/vProcess5"/>
    <dgm:cxn modelId="{920967ED-8692-4E34-8FC5-E1D96EB43AE7}" type="presOf" srcId="{1B6E4FB1-5E2C-4569-B978-1E63A20FA20E}" destId="{9FF93CA1-EB6E-4322-B85D-E47612DC3743}" srcOrd="1" destOrd="0" presId="urn:microsoft.com/office/officeart/2005/8/layout/vProcess5"/>
    <dgm:cxn modelId="{4C871989-EDF4-4C7E-812E-BDBF5A7B9F8C}" type="presOf" srcId="{1E4747B6-FA85-41E5-B10A-FF7F4796F4C0}" destId="{4FB3F69C-A768-4F80-9600-AA56B51BEEBE}" srcOrd="0" destOrd="0" presId="urn:microsoft.com/office/officeart/2005/8/layout/vProcess5"/>
    <dgm:cxn modelId="{462CF2F3-E6E0-46A8-9A59-84D3C418F832}" type="presOf" srcId="{C7B90E19-D2E7-4045-9316-FEFA12581D25}" destId="{4D3B31C7-2C2F-4851-B159-7E80732B34F7}" srcOrd="0" destOrd="0" presId="urn:microsoft.com/office/officeart/2005/8/layout/vProcess5"/>
    <dgm:cxn modelId="{75A79EDD-C4A5-401D-AEE4-9284ED5E6058}" srcId="{02657A3F-6882-466A-8B73-E0567B1E8837}" destId="{1B6E4FB1-5E2C-4569-B978-1E63A20FA20E}" srcOrd="1" destOrd="0" parTransId="{F1BC3356-8A02-4A8A-B7C1-11F7FFABF9E2}" sibTransId="{00053576-E9BF-434F-8290-08263F98FB92}"/>
    <dgm:cxn modelId="{B2F3D4AC-9B2A-4DB1-BF67-601ECC8ECEBD}" srcId="{02657A3F-6882-466A-8B73-E0567B1E8837}" destId="{F178AA55-A9B0-4E08-94A8-7E5CFA55F1BA}" srcOrd="0" destOrd="0" parTransId="{C6AE1DBB-1D9F-4504-AB8A-9A8E3348FBFF}" sibTransId="{2955B7A0-F4EA-417A-8977-F52FC2F5C304}"/>
    <dgm:cxn modelId="{E9B1A38E-6A69-4D5B-B9C6-FE1D388793D6}" type="presOf" srcId="{1B6E4FB1-5E2C-4569-B978-1E63A20FA20E}" destId="{CAEC46CB-D3B7-4D93-A6C3-0474063E5DF8}" srcOrd="0" destOrd="0" presId="urn:microsoft.com/office/officeart/2005/8/layout/vProcess5"/>
    <dgm:cxn modelId="{8A1A4B9C-4585-422E-A85F-762D9B05E6AD}" type="presOf" srcId="{C7B90E19-D2E7-4045-9316-FEFA12581D25}" destId="{8B8BB1F2-8DF6-4B06-ABCF-0441C0FEFF35}" srcOrd="1" destOrd="0" presId="urn:microsoft.com/office/officeart/2005/8/layout/vProcess5"/>
    <dgm:cxn modelId="{480657FA-A3E8-49A6-A442-8C1D8179E1E0}" type="presOf" srcId="{F178AA55-A9B0-4E08-94A8-7E5CFA55F1BA}" destId="{E511FE97-137A-4863-BFE9-882DFEB7FB22}" srcOrd="1" destOrd="0" presId="urn:microsoft.com/office/officeart/2005/8/layout/vProcess5"/>
    <dgm:cxn modelId="{0B351584-B91A-43C9-98D9-E504E00DB6E2}" type="presParOf" srcId="{411A1DF1-FED7-4BDE-A72D-70CC5870F14E}" destId="{FB53109F-0772-4365-B35E-34536428C0EA}" srcOrd="0" destOrd="0" presId="urn:microsoft.com/office/officeart/2005/8/layout/vProcess5"/>
    <dgm:cxn modelId="{5827AD64-C69E-460F-AB9F-0F3117EAA5D3}" type="presParOf" srcId="{411A1DF1-FED7-4BDE-A72D-70CC5870F14E}" destId="{400D71F0-55E3-4257-998D-89CA64AAC562}" srcOrd="1" destOrd="0" presId="urn:microsoft.com/office/officeart/2005/8/layout/vProcess5"/>
    <dgm:cxn modelId="{629A5C8F-374D-4EA4-A6BE-98FAEE392FB6}" type="presParOf" srcId="{411A1DF1-FED7-4BDE-A72D-70CC5870F14E}" destId="{CAEC46CB-D3B7-4D93-A6C3-0474063E5DF8}" srcOrd="2" destOrd="0" presId="urn:microsoft.com/office/officeart/2005/8/layout/vProcess5"/>
    <dgm:cxn modelId="{64A538CD-6355-455D-B9E7-A9CDF81A1CDD}" type="presParOf" srcId="{411A1DF1-FED7-4BDE-A72D-70CC5870F14E}" destId="{4D3B31C7-2C2F-4851-B159-7E80732B34F7}" srcOrd="3" destOrd="0" presId="urn:microsoft.com/office/officeart/2005/8/layout/vProcess5"/>
    <dgm:cxn modelId="{48BAAC7C-BB87-4214-A0EB-2E3F3E47B65B}" type="presParOf" srcId="{411A1DF1-FED7-4BDE-A72D-70CC5870F14E}" destId="{4FB3F69C-A768-4F80-9600-AA56B51BEEBE}" srcOrd="4" destOrd="0" presId="urn:microsoft.com/office/officeart/2005/8/layout/vProcess5"/>
    <dgm:cxn modelId="{B02A090A-D6D0-4AA7-B4D9-08E34A8C948D}" type="presParOf" srcId="{411A1DF1-FED7-4BDE-A72D-70CC5870F14E}" destId="{F6E6834C-2739-4CF5-82CA-25D3E6F6001D}" srcOrd="5" destOrd="0" presId="urn:microsoft.com/office/officeart/2005/8/layout/vProcess5"/>
    <dgm:cxn modelId="{007E3E82-3173-4A91-8E6E-70109925C202}" type="presParOf" srcId="{411A1DF1-FED7-4BDE-A72D-70CC5870F14E}" destId="{6D744FC5-EFF8-4C3F-BBB0-08B6AFF0D9B7}" srcOrd="6" destOrd="0" presId="urn:microsoft.com/office/officeart/2005/8/layout/vProcess5"/>
    <dgm:cxn modelId="{F02A1DE6-D876-4661-A59B-888BF08322BD}" type="presParOf" srcId="{411A1DF1-FED7-4BDE-A72D-70CC5870F14E}" destId="{288E8CCD-1836-401B-8B6A-AF20815D96F4}" srcOrd="7" destOrd="0" presId="urn:microsoft.com/office/officeart/2005/8/layout/vProcess5"/>
    <dgm:cxn modelId="{24A6BFEA-5A44-4908-B347-B34A1A01D54F}" type="presParOf" srcId="{411A1DF1-FED7-4BDE-A72D-70CC5870F14E}" destId="{E511FE97-137A-4863-BFE9-882DFEB7FB22}" srcOrd="8" destOrd="0" presId="urn:microsoft.com/office/officeart/2005/8/layout/vProcess5"/>
    <dgm:cxn modelId="{FBDCF3B0-9D50-4F6F-8CB4-23B89375C030}" type="presParOf" srcId="{411A1DF1-FED7-4BDE-A72D-70CC5870F14E}" destId="{9FF93CA1-EB6E-4322-B85D-E47612DC3743}" srcOrd="9" destOrd="0" presId="urn:microsoft.com/office/officeart/2005/8/layout/vProcess5"/>
    <dgm:cxn modelId="{BF571D4E-3862-42A4-A343-55259E812D98}" type="presParOf" srcId="{411A1DF1-FED7-4BDE-A72D-70CC5870F14E}" destId="{8B8BB1F2-8DF6-4B06-ABCF-0441C0FEFF35}" srcOrd="10" destOrd="0" presId="urn:microsoft.com/office/officeart/2005/8/layout/vProcess5"/>
    <dgm:cxn modelId="{1E3CE996-8881-4E02-8D7B-62D7EEEC4006}" type="presParOf" srcId="{411A1DF1-FED7-4BDE-A72D-70CC5870F14E}" destId="{DB9E494C-A898-469A-8921-DD314D20D17D}" srcOrd="1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7B1A7B0F-64AE-4CD6-AE85-8A0E77149E00}" type="doc">
      <dgm:prSet loTypeId="urn:microsoft.com/office/officeart/2005/8/layout/process2" loCatId="process" qsTypeId="urn:microsoft.com/office/officeart/2005/8/quickstyle/simple1" qsCatId="simple" csTypeId="urn:microsoft.com/office/officeart/2005/8/colors/colorful1" csCatId="colorful" phldr="1"/>
      <dgm:spPr/>
    </dgm:pt>
    <dgm:pt modelId="{5CC74181-B5FC-4C30-AF3D-5B8EDA96C1C4}">
      <dgm:prSet phldrT="[ข้อความ]" custT="1"/>
      <dgm:spPr/>
      <dgm:t>
        <a:bodyPr/>
        <a:lstStyle/>
        <a:p>
          <a:r>
            <a:rPr lang="th-TH" sz="5400" dirty="0" smtClean="0"/>
            <a:t>1.แจ้งความนับแต่ทราบว่าหาย</a:t>
          </a:r>
          <a:endParaRPr lang="th-TH" sz="5400" dirty="0"/>
        </a:p>
      </dgm:t>
    </dgm:pt>
    <dgm:pt modelId="{3BFA7327-A72A-4C1A-BAEA-E60406620B09}" type="parTrans" cxnId="{B6AB5F76-66A3-4235-93F1-CCB4811D7500}">
      <dgm:prSet/>
      <dgm:spPr/>
      <dgm:t>
        <a:bodyPr/>
        <a:lstStyle/>
        <a:p>
          <a:endParaRPr lang="th-TH"/>
        </a:p>
      </dgm:t>
    </dgm:pt>
    <dgm:pt modelId="{C52656C3-0F1C-47F6-9500-BA1378F683A9}" type="sibTrans" cxnId="{B6AB5F76-66A3-4235-93F1-CCB4811D7500}">
      <dgm:prSet/>
      <dgm:spPr/>
      <dgm:t>
        <a:bodyPr/>
        <a:lstStyle/>
        <a:p>
          <a:endParaRPr lang="th-TH"/>
        </a:p>
      </dgm:t>
    </dgm:pt>
    <dgm:pt modelId="{549B3D97-D9EB-46AD-88FD-998351427868}">
      <dgm:prSet custT="1"/>
      <dgm:spPr/>
      <dgm:t>
        <a:bodyPr/>
        <a:lstStyle/>
        <a:p>
          <a:r>
            <a:rPr lang="th-TH" sz="3600" dirty="0" smtClean="0"/>
            <a:t>2.ติดประกาศยกเลิกไว้ในที่พบเห็นและตรวจสอบได้ง่าย</a:t>
          </a:r>
          <a:endParaRPr lang="th-TH" sz="3600" dirty="0"/>
        </a:p>
      </dgm:t>
    </dgm:pt>
    <dgm:pt modelId="{41ABC8FE-209C-4D56-84A0-D0E48D124BA3}" type="parTrans" cxnId="{641FF088-DF56-49D2-8DAF-98B575C3BE54}">
      <dgm:prSet/>
      <dgm:spPr/>
      <dgm:t>
        <a:bodyPr/>
        <a:lstStyle/>
        <a:p>
          <a:endParaRPr lang="th-TH"/>
        </a:p>
      </dgm:t>
    </dgm:pt>
    <dgm:pt modelId="{4145A426-2A42-4075-B849-1E7CAE04F2E5}" type="sibTrans" cxnId="{641FF088-DF56-49D2-8DAF-98B575C3BE54}">
      <dgm:prSet/>
      <dgm:spPr/>
      <dgm:t>
        <a:bodyPr/>
        <a:lstStyle/>
        <a:p>
          <a:endParaRPr lang="th-TH"/>
        </a:p>
      </dgm:t>
    </dgm:pt>
    <dgm:pt modelId="{B7146E7E-7365-41EA-B2AA-6B7C202668CC}">
      <dgm:prSet custT="1"/>
      <dgm:spPr/>
      <dgm:t>
        <a:bodyPr/>
        <a:lstStyle/>
        <a:p>
          <a:r>
            <a:rPr lang="th-TH" sz="3600" dirty="0" smtClean="0"/>
            <a:t>3.ทำหนังสือแจ้งเวียนการยกเลิกให้ส่วนราชการต่างๆทราบ</a:t>
          </a:r>
          <a:endParaRPr lang="th-TH" sz="3600" dirty="0"/>
        </a:p>
      </dgm:t>
    </dgm:pt>
    <dgm:pt modelId="{A6A6BEC4-244C-4D4E-8C38-491FDE09CA85}" type="parTrans" cxnId="{08CF22E9-172B-4D45-8131-985DF7E14400}">
      <dgm:prSet/>
      <dgm:spPr/>
      <dgm:t>
        <a:bodyPr/>
        <a:lstStyle/>
        <a:p>
          <a:endParaRPr lang="th-TH"/>
        </a:p>
      </dgm:t>
    </dgm:pt>
    <dgm:pt modelId="{F6890E99-1008-4B33-954B-A660EC6BF013}" type="sibTrans" cxnId="{08CF22E9-172B-4D45-8131-985DF7E14400}">
      <dgm:prSet/>
      <dgm:spPr/>
      <dgm:t>
        <a:bodyPr/>
        <a:lstStyle/>
        <a:p>
          <a:endParaRPr lang="th-TH"/>
        </a:p>
      </dgm:t>
    </dgm:pt>
    <dgm:pt modelId="{A592E588-E7DE-467A-AC58-4F2023BE0EB6}" type="pres">
      <dgm:prSet presAssocID="{7B1A7B0F-64AE-4CD6-AE85-8A0E77149E00}" presName="linearFlow" presStyleCnt="0">
        <dgm:presLayoutVars>
          <dgm:resizeHandles val="exact"/>
        </dgm:presLayoutVars>
      </dgm:prSet>
      <dgm:spPr/>
    </dgm:pt>
    <dgm:pt modelId="{9AA9E747-5FC6-4DA7-A431-A504AE0DC4E3}" type="pres">
      <dgm:prSet presAssocID="{5CC74181-B5FC-4C30-AF3D-5B8EDA96C1C4}" presName="node" presStyleLbl="node1" presStyleIdx="0" presStyleCnt="3" custScaleX="347789" custLinFactNeighborY="-11069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B4596FC6-E738-4853-BA86-6F3B3BF3555F}" type="pres">
      <dgm:prSet presAssocID="{C52656C3-0F1C-47F6-9500-BA1378F683A9}" presName="sibTrans" presStyleLbl="sibTrans2D1" presStyleIdx="0" presStyleCnt="2"/>
      <dgm:spPr/>
      <dgm:t>
        <a:bodyPr/>
        <a:lstStyle/>
        <a:p>
          <a:endParaRPr lang="th-TH"/>
        </a:p>
      </dgm:t>
    </dgm:pt>
    <dgm:pt modelId="{B20B32FE-3E3B-437B-AE8C-EDEEF7F995B5}" type="pres">
      <dgm:prSet presAssocID="{C52656C3-0F1C-47F6-9500-BA1378F683A9}" presName="connectorText" presStyleLbl="sibTrans2D1" presStyleIdx="0" presStyleCnt="2"/>
      <dgm:spPr/>
      <dgm:t>
        <a:bodyPr/>
        <a:lstStyle/>
        <a:p>
          <a:endParaRPr lang="th-TH"/>
        </a:p>
      </dgm:t>
    </dgm:pt>
    <dgm:pt modelId="{F9F66894-B765-4D0B-BF9D-C178BD0F5D80}" type="pres">
      <dgm:prSet presAssocID="{549B3D97-D9EB-46AD-88FD-998351427868}" presName="node" presStyleLbl="node1" presStyleIdx="1" presStyleCnt="3" custScaleX="344073" custLinFactNeighborY="-11069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28147E45-541E-4FDB-8CE9-FB6CE5C05A08}" type="pres">
      <dgm:prSet presAssocID="{4145A426-2A42-4075-B849-1E7CAE04F2E5}" presName="sibTrans" presStyleLbl="sibTrans2D1" presStyleIdx="1" presStyleCnt="2"/>
      <dgm:spPr/>
      <dgm:t>
        <a:bodyPr/>
        <a:lstStyle/>
        <a:p>
          <a:endParaRPr lang="th-TH"/>
        </a:p>
      </dgm:t>
    </dgm:pt>
    <dgm:pt modelId="{151714D7-D3C6-4659-B5B9-4B499FC785F7}" type="pres">
      <dgm:prSet presAssocID="{4145A426-2A42-4075-B849-1E7CAE04F2E5}" presName="connectorText" presStyleLbl="sibTrans2D1" presStyleIdx="1" presStyleCnt="2"/>
      <dgm:spPr/>
      <dgm:t>
        <a:bodyPr/>
        <a:lstStyle/>
        <a:p>
          <a:endParaRPr lang="th-TH"/>
        </a:p>
      </dgm:t>
    </dgm:pt>
    <dgm:pt modelId="{7145BA5B-C416-4CEA-98EB-DB2F9ABCB9ED}" type="pres">
      <dgm:prSet presAssocID="{B7146E7E-7365-41EA-B2AA-6B7C202668CC}" presName="node" presStyleLbl="node1" presStyleIdx="2" presStyleCnt="3" custScaleX="344073" custLinFactNeighborY="-14175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</dgm:ptLst>
  <dgm:cxnLst>
    <dgm:cxn modelId="{5DA4873D-3AC9-4209-91D7-77EF33B56BBB}" type="presOf" srcId="{4145A426-2A42-4075-B849-1E7CAE04F2E5}" destId="{151714D7-D3C6-4659-B5B9-4B499FC785F7}" srcOrd="1" destOrd="0" presId="urn:microsoft.com/office/officeart/2005/8/layout/process2"/>
    <dgm:cxn modelId="{55693142-C9E8-4CD3-AD03-98F64A15CB93}" type="presOf" srcId="{4145A426-2A42-4075-B849-1E7CAE04F2E5}" destId="{28147E45-541E-4FDB-8CE9-FB6CE5C05A08}" srcOrd="0" destOrd="0" presId="urn:microsoft.com/office/officeart/2005/8/layout/process2"/>
    <dgm:cxn modelId="{641FF088-DF56-49D2-8DAF-98B575C3BE54}" srcId="{7B1A7B0F-64AE-4CD6-AE85-8A0E77149E00}" destId="{549B3D97-D9EB-46AD-88FD-998351427868}" srcOrd="1" destOrd="0" parTransId="{41ABC8FE-209C-4D56-84A0-D0E48D124BA3}" sibTransId="{4145A426-2A42-4075-B849-1E7CAE04F2E5}"/>
    <dgm:cxn modelId="{B6AB5F76-66A3-4235-93F1-CCB4811D7500}" srcId="{7B1A7B0F-64AE-4CD6-AE85-8A0E77149E00}" destId="{5CC74181-B5FC-4C30-AF3D-5B8EDA96C1C4}" srcOrd="0" destOrd="0" parTransId="{3BFA7327-A72A-4C1A-BAEA-E60406620B09}" sibTransId="{C52656C3-0F1C-47F6-9500-BA1378F683A9}"/>
    <dgm:cxn modelId="{9B3FC197-8566-438E-B055-9623C8DA01B4}" type="presOf" srcId="{7B1A7B0F-64AE-4CD6-AE85-8A0E77149E00}" destId="{A592E588-E7DE-467A-AC58-4F2023BE0EB6}" srcOrd="0" destOrd="0" presId="urn:microsoft.com/office/officeart/2005/8/layout/process2"/>
    <dgm:cxn modelId="{CD6CAA6E-603F-42D4-B0FB-C54C5DF73210}" type="presOf" srcId="{5CC74181-B5FC-4C30-AF3D-5B8EDA96C1C4}" destId="{9AA9E747-5FC6-4DA7-A431-A504AE0DC4E3}" srcOrd="0" destOrd="0" presId="urn:microsoft.com/office/officeart/2005/8/layout/process2"/>
    <dgm:cxn modelId="{BFFC50E8-3F53-4012-86A5-37B8D18EAB80}" type="presOf" srcId="{B7146E7E-7365-41EA-B2AA-6B7C202668CC}" destId="{7145BA5B-C416-4CEA-98EB-DB2F9ABCB9ED}" srcOrd="0" destOrd="0" presId="urn:microsoft.com/office/officeart/2005/8/layout/process2"/>
    <dgm:cxn modelId="{08CF22E9-172B-4D45-8131-985DF7E14400}" srcId="{7B1A7B0F-64AE-4CD6-AE85-8A0E77149E00}" destId="{B7146E7E-7365-41EA-B2AA-6B7C202668CC}" srcOrd="2" destOrd="0" parTransId="{A6A6BEC4-244C-4D4E-8C38-491FDE09CA85}" sibTransId="{F6890E99-1008-4B33-954B-A660EC6BF013}"/>
    <dgm:cxn modelId="{51CA2F5C-6EAB-4B9E-A96D-0388A6B08E0B}" type="presOf" srcId="{549B3D97-D9EB-46AD-88FD-998351427868}" destId="{F9F66894-B765-4D0B-BF9D-C178BD0F5D80}" srcOrd="0" destOrd="0" presId="urn:microsoft.com/office/officeart/2005/8/layout/process2"/>
    <dgm:cxn modelId="{2DEA31F5-74DA-43F1-B2E5-AFE634B151B1}" type="presOf" srcId="{C52656C3-0F1C-47F6-9500-BA1378F683A9}" destId="{B20B32FE-3E3B-437B-AE8C-EDEEF7F995B5}" srcOrd="1" destOrd="0" presId="urn:microsoft.com/office/officeart/2005/8/layout/process2"/>
    <dgm:cxn modelId="{560F3EBA-7AE5-4E2A-92FF-78D6DBD04CFE}" type="presOf" srcId="{C52656C3-0F1C-47F6-9500-BA1378F683A9}" destId="{B4596FC6-E738-4853-BA86-6F3B3BF3555F}" srcOrd="0" destOrd="0" presId="urn:microsoft.com/office/officeart/2005/8/layout/process2"/>
    <dgm:cxn modelId="{F093AD73-E2F8-42CA-AFE7-9E5A06B3A417}" type="presParOf" srcId="{A592E588-E7DE-467A-AC58-4F2023BE0EB6}" destId="{9AA9E747-5FC6-4DA7-A431-A504AE0DC4E3}" srcOrd="0" destOrd="0" presId="urn:microsoft.com/office/officeart/2005/8/layout/process2"/>
    <dgm:cxn modelId="{2A4A6A03-EE10-4076-A072-BF555B27C891}" type="presParOf" srcId="{A592E588-E7DE-467A-AC58-4F2023BE0EB6}" destId="{B4596FC6-E738-4853-BA86-6F3B3BF3555F}" srcOrd="1" destOrd="0" presId="urn:microsoft.com/office/officeart/2005/8/layout/process2"/>
    <dgm:cxn modelId="{9C14937C-54B8-49A1-BB4B-3F138A7E67DD}" type="presParOf" srcId="{B4596FC6-E738-4853-BA86-6F3B3BF3555F}" destId="{B20B32FE-3E3B-437B-AE8C-EDEEF7F995B5}" srcOrd="0" destOrd="0" presId="urn:microsoft.com/office/officeart/2005/8/layout/process2"/>
    <dgm:cxn modelId="{468DDB41-0EB8-4220-8927-7E373D24FE6D}" type="presParOf" srcId="{A592E588-E7DE-467A-AC58-4F2023BE0EB6}" destId="{F9F66894-B765-4D0B-BF9D-C178BD0F5D80}" srcOrd="2" destOrd="0" presId="urn:microsoft.com/office/officeart/2005/8/layout/process2"/>
    <dgm:cxn modelId="{0D2B13A1-339C-405E-8065-25F07880854B}" type="presParOf" srcId="{A592E588-E7DE-467A-AC58-4F2023BE0EB6}" destId="{28147E45-541E-4FDB-8CE9-FB6CE5C05A08}" srcOrd="3" destOrd="0" presId="urn:microsoft.com/office/officeart/2005/8/layout/process2"/>
    <dgm:cxn modelId="{38676858-81D2-4123-B61F-4EE38109E0D8}" type="presParOf" srcId="{28147E45-541E-4FDB-8CE9-FB6CE5C05A08}" destId="{151714D7-D3C6-4659-B5B9-4B499FC785F7}" srcOrd="0" destOrd="0" presId="urn:microsoft.com/office/officeart/2005/8/layout/process2"/>
    <dgm:cxn modelId="{BA07BF2B-F00A-4E07-8291-29C5804A74B3}" type="presParOf" srcId="{A592E588-E7DE-467A-AC58-4F2023BE0EB6}" destId="{7145BA5B-C416-4CEA-98EB-DB2F9ABCB9ED}" srcOrd="4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354E40FB-3CC5-4202-9780-CF81742724BA}" type="doc">
      <dgm:prSet loTypeId="urn:microsoft.com/office/officeart/2005/8/layout/chevron2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th-TH"/>
        </a:p>
      </dgm:t>
    </dgm:pt>
    <dgm:pt modelId="{49859C49-7F79-48D3-A5D5-D397F20357DC}">
      <dgm:prSet phldrT="[ข้อความ]" custT="1"/>
      <dgm:spPr/>
      <dgm:t>
        <a:bodyPr/>
        <a:lstStyle/>
        <a:p>
          <a:r>
            <a:rPr lang="th-TH" sz="3200" b="1" dirty="0" smtClean="0">
              <a:solidFill>
                <a:schemeClr val="tx1"/>
              </a:solidFill>
            </a:rPr>
            <a:t>1.</a:t>
          </a:r>
          <a:endParaRPr lang="th-TH" sz="3200" b="1" dirty="0">
            <a:solidFill>
              <a:schemeClr val="tx1"/>
            </a:solidFill>
          </a:endParaRPr>
        </a:p>
      </dgm:t>
    </dgm:pt>
    <dgm:pt modelId="{684DF02D-7BFE-41C9-A3DA-DB4AE13F720B}" type="parTrans" cxnId="{37E7065D-4A81-470A-876D-17811C02C1F2}">
      <dgm:prSet/>
      <dgm:spPr/>
      <dgm:t>
        <a:bodyPr/>
        <a:lstStyle/>
        <a:p>
          <a:endParaRPr lang="th-TH"/>
        </a:p>
      </dgm:t>
    </dgm:pt>
    <dgm:pt modelId="{AA4E389B-7C85-401C-B230-2E9B13618256}" type="sibTrans" cxnId="{37E7065D-4A81-470A-876D-17811C02C1F2}">
      <dgm:prSet/>
      <dgm:spPr/>
      <dgm:t>
        <a:bodyPr/>
        <a:lstStyle/>
        <a:p>
          <a:endParaRPr lang="th-TH"/>
        </a:p>
      </dgm:t>
    </dgm:pt>
    <dgm:pt modelId="{D0B4B568-3115-4427-B5C6-C332D87E1A92}">
      <dgm:prSet phldrT="[ข้อความ]" custT="1"/>
      <dgm:spPr/>
      <dgm:t>
        <a:bodyPr/>
        <a:lstStyle/>
        <a:p>
          <a:r>
            <a:rPr lang="th-TH" sz="2800" b="1" dirty="0" smtClean="0"/>
            <a:t>มีกฎหมาย ระเบียบ ข้อบังคับ คำสั่ง มติค.ร.ม. หรือได้รับอนุญาตจากกระทรวงการคลัง</a:t>
          </a:r>
          <a:endParaRPr lang="th-TH" sz="2800" b="1" dirty="0"/>
        </a:p>
      </dgm:t>
    </dgm:pt>
    <dgm:pt modelId="{2F4B2F64-D8AF-4074-BFB5-5E45A1FAD00F}" type="parTrans" cxnId="{22FFDBC4-6200-4985-A638-81B9E5279339}">
      <dgm:prSet/>
      <dgm:spPr/>
      <dgm:t>
        <a:bodyPr/>
        <a:lstStyle/>
        <a:p>
          <a:endParaRPr lang="th-TH"/>
        </a:p>
      </dgm:t>
    </dgm:pt>
    <dgm:pt modelId="{2D09E030-68EE-4DE2-9BAA-6D98CC31EE5F}" type="sibTrans" cxnId="{22FFDBC4-6200-4985-A638-81B9E5279339}">
      <dgm:prSet/>
      <dgm:spPr/>
      <dgm:t>
        <a:bodyPr/>
        <a:lstStyle/>
        <a:p>
          <a:endParaRPr lang="th-TH"/>
        </a:p>
      </dgm:t>
    </dgm:pt>
    <dgm:pt modelId="{0E6FE48E-1416-48D2-984B-BC59E2FB71B3}">
      <dgm:prSet phldrT="[ข้อความ]" custT="1"/>
      <dgm:spPr/>
      <dgm:t>
        <a:bodyPr/>
        <a:lstStyle/>
        <a:p>
          <a:r>
            <a:rPr lang="th-TH" sz="3200" b="1" dirty="0" smtClean="0">
              <a:solidFill>
                <a:schemeClr val="tx1"/>
              </a:solidFill>
            </a:rPr>
            <a:t>2.</a:t>
          </a:r>
          <a:endParaRPr lang="th-TH" sz="3200" b="1" dirty="0">
            <a:solidFill>
              <a:schemeClr val="tx1"/>
            </a:solidFill>
          </a:endParaRPr>
        </a:p>
      </dgm:t>
    </dgm:pt>
    <dgm:pt modelId="{CDC8AF09-CE03-4E9B-A6F0-F34798626FDC}" type="parTrans" cxnId="{30350C72-BD09-4519-B444-D8E38DCC7963}">
      <dgm:prSet/>
      <dgm:spPr/>
      <dgm:t>
        <a:bodyPr/>
        <a:lstStyle/>
        <a:p>
          <a:endParaRPr lang="th-TH"/>
        </a:p>
      </dgm:t>
    </dgm:pt>
    <dgm:pt modelId="{1897DE9F-E5EA-4094-BC48-FF8B984ABE75}" type="sibTrans" cxnId="{30350C72-BD09-4519-B444-D8E38DCC7963}">
      <dgm:prSet/>
      <dgm:spPr/>
      <dgm:t>
        <a:bodyPr/>
        <a:lstStyle/>
        <a:p>
          <a:endParaRPr lang="th-TH"/>
        </a:p>
      </dgm:t>
    </dgm:pt>
    <dgm:pt modelId="{0A5229CB-4A16-42DE-B21D-E3D37F0A73D3}">
      <dgm:prSet phldrT="[ข้อความ]" custT="1"/>
      <dgm:spPr/>
      <dgm:t>
        <a:bodyPr/>
        <a:lstStyle/>
        <a:p>
          <a:r>
            <a:rPr lang="th-TH" sz="3200" b="1" dirty="0" smtClean="0">
              <a:solidFill>
                <a:schemeClr val="tx1"/>
              </a:solidFill>
            </a:rPr>
            <a:t>3.</a:t>
          </a:r>
          <a:endParaRPr lang="th-TH" sz="3200" b="1" dirty="0">
            <a:solidFill>
              <a:schemeClr val="tx1"/>
            </a:solidFill>
          </a:endParaRPr>
        </a:p>
      </dgm:t>
    </dgm:pt>
    <dgm:pt modelId="{B1BEE650-E8D3-4D5E-AFE4-371AB6036739}" type="parTrans" cxnId="{8F4821D0-BCF0-4438-8916-1800AF00D7A3}">
      <dgm:prSet/>
      <dgm:spPr/>
      <dgm:t>
        <a:bodyPr/>
        <a:lstStyle/>
        <a:p>
          <a:endParaRPr lang="th-TH"/>
        </a:p>
      </dgm:t>
    </dgm:pt>
    <dgm:pt modelId="{E6DACE22-8367-4511-99D7-B1244A6303E1}" type="sibTrans" cxnId="{8F4821D0-BCF0-4438-8916-1800AF00D7A3}">
      <dgm:prSet/>
      <dgm:spPr/>
      <dgm:t>
        <a:bodyPr/>
        <a:lstStyle/>
        <a:p>
          <a:endParaRPr lang="th-TH"/>
        </a:p>
      </dgm:t>
    </dgm:pt>
    <dgm:pt modelId="{CEDFF5E8-85B2-4BCB-9DDF-6B11CA17DEB5}">
      <dgm:prSet phldrT="[ข้อความ]" custT="1"/>
      <dgm:spPr/>
      <dgm:t>
        <a:bodyPr/>
        <a:lstStyle/>
        <a:p>
          <a:r>
            <a:rPr lang="th-TH" sz="3600" b="1" dirty="0" smtClean="0"/>
            <a:t>ผู้มีอำนาจได้อนุมัติ</a:t>
          </a:r>
          <a:endParaRPr lang="th-TH" sz="3600" b="1" dirty="0"/>
        </a:p>
      </dgm:t>
    </dgm:pt>
    <dgm:pt modelId="{F6F1CCA4-C759-4979-9B6F-0459BAEAA040}" type="parTrans" cxnId="{56258C11-E3D3-437B-B89C-A3613D0061DC}">
      <dgm:prSet/>
      <dgm:spPr/>
      <dgm:t>
        <a:bodyPr/>
        <a:lstStyle/>
        <a:p>
          <a:endParaRPr lang="th-TH"/>
        </a:p>
      </dgm:t>
    </dgm:pt>
    <dgm:pt modelId="{C4C31B3E-6363-45CD-AD0A-3901158F30F7}" type="sibTrans" cxnId="{56258C11-E3D3-437B-B89C-A3613D0061DC}">
      <dgm:prSet/>
      <dgm:spPr/>
      <dgm:t>
        <a:bodyPr/>
        <a:lstStyle/>
        <a:p>
          <a:endParaRPr lang="th-TH"/>
        </a:p>
      </dgm:t>
    </dgm:pt>
    <dgm:pt modelId="{B9312D40-D1A7-42DE-91BF-C1D34280D35B}">
      <dgm:prSet phldrT="[ข้อความ]" custT="1"/>
      <dgm:spPr/>
      <dgm:t>
        <a:bodyPr/>
        <a:lstStyle/>
        <a:p>
          <a:r>
            <a:rPr lang="th-TH" sz="3200" b="1" dirty="0" smtClean="0">
              <a:solidFill>
                <a:schemeClr val="tx1"/>
              </a:solidFill>
            </a:rPr>
            <a:t>4.</a:t>
          </a:r>
          <a:endParaRPr lang="th-TH" sz="3200" b="1" dirty="0">
            <a:solidFill>
              <a:schemeClr val="tx1"/>
            </a:solidFill>
          </a:endParaRPr>
        </a:p>
      </dgm:t>
    </dgm:pt>
    <dgm:pt modelId="{E3475E05-29E0-45C5-ABF2-8BA4AB46EEB7}" type="parTrans" cxnId="{0D8F9432-9E10-4C0E-8D9F-6B0BE98DA403}">
      <dgm:prSet/>
      <dgm:spPr/>
      <dgm:t>
        <a:bodyPr/>
        <a:lstStyle/>
        <a:p>
          <a:endParaRPr lang="th-TH"/>
        </a:p>
      </dgm:t>
    </dgm:pt>
    <dgm:pt modelId="{DC1B7A09-8FDE-46EC-BB65-F813940F1B0E}" type="sibTrans" cxnId="{0D8F9432-9E10-4C0E-8D9F-6B0BE98DA403}">
      <dgm:prSet/>
      <dgm:spPr/>
      <dgm:t>
        <a:bodyPr/>
        <a:lstStyle/>
        <a:p>
          <a:endParaRPr lang="th-TH"/>
        </a:p>
      </dgm:t>
    </dgm:pt>
    <dgm:pt modelId="{D0E680DE-1F32-41B3-9898-D843EC3AE80B}">
      <dgm:prSet phldrT="[ข้อความ]" custT="1"/>
      <dgm:spPr/>
      <dgm:t>
        <a:bodyPr/>
        <a:lstStyle/>
        <a:p>
          <a:r>
            <a:rPr lang="th-TH" sz="3600" b="1" dirty="0" smtClean="0"/>
            <a:t>มีหลักฐานการจ่าย</a:t>
          </a:r>
          <a:endParaRPr lang="th-TH" sz="3600" b="1" dirty="0"/>
        </a:p>
      </dgm:t>
    </dgm:pt>
    <dgm:pt modelId="{305F58AE-88FA-4D17-92EE-BD53447C263F}" type="parTrans" cxnId="{E4B95156-38BF-43C4-8109-B3DAC6855576}">
      <dgm:prSet/>
      <dgm:spPr/>
      <dgm:t>
        <a:bodyPr/>
        <a:lstStyle/>
        <a:p>
          <a:endParaRPr lang="th-TH"/>
        </a:p>
      </dgm:t>
    </dgm:pt>
    <dgm:pt modelId="{3B18F72B-013D-49D3-B2A1-FD772C1ECC77}" type="sibTrans" cxnId="{E4B95156-38BF-43C4-8109-B3DAC6855576}">
      <dgm:prSet/>
      <dgm:spPr/>
      <dgm:t>
        <a:bodyPr/>
        <a:lstStyle/>
        <a:p>
          <a:endParaRPr lang="th-TH"/>
        </a:p>
      </dgm:t>
    </dgm:pt>
    <dgm:pt modelId="{ECBF1CD8-C714-49F2-8AB2-4AAAAABC1660}">
      <dgm:prSet phldrT="[ข้อความ]" custT="1"/>
      <dgm:spPr/>
      <dgm:t>
        <a:bodyPr/>
        <a:lstStyle/>
        <a:p>
          <a:r>
            <a:rPr lang="th-TH" sz="3200" b="1" dirty="0" smtClean="0">
              <a:solidFill>
                <a:schemeClr val="tx1"/>
              </a:solidFill>
            </a:rPr>
            <a:t>5.</a:t>
          </a:r>
          <a:endParaRPr lang="th-TH" sz="3200" b="1" dirty="0">
            <a:solidFill>
              <a:schemeClr val="tx1"/>
            </a:solidFill>
          </a:endParaRPr>
        </a:p>
      </dgm:t>
    </dgm:pt>
    <dgm:pt modelId="{F1A8BFCB-008D-445F-A210-139176881ACE}" type="parTrans" cxnId="{8AEE7F61-819E-4D3C-BF23-3A26AB51B274}">
      <dgm:prSet/>
      <dgm:spPr/>
      <dgm:t>
        <a:bodyPr/>
        <a:lstStyle/>
        <a:p>
          <a:endParaRPr lang="th-TH"/>
        </a:p>
      </dgm:t>
    </dgm:pt>
    <dgm:pt modelId="{11E151C3-A3C2-4764-BB6F-8379153BF31D}" type="sibTrans" cxnId="{8AEE7F61-819E-4D3C-BF23-3A26AB51B274}">
      <dgm:prSet/>
      <dgm:spPr/>
      <dgm:t>
        <a:bodyPr/>
        <a:lstStyle/>
        <a:p>
          <a:endParaRPr lang="th-TH"/>
        </a:p>
      </dgm:t>
    </dgm:pt>
    <dgm:pt modelId="{2AB36A18-6A5A-4047-87FF-3DE51E58523A}">
      <dgm:prSet custT="1"/>
      <dgm:spPr/>
      <dgm:t>
        <a:bodyPr/>
        <a:lstStyle/>
        <a:p>
          <a:r>
            <a:rPr lang="th-TH" sz="3200" b="1" dirty="0" smtClean="0"/>
            <a:t>เป็นรายจ่ายในการดำเนินงานตามปกติ</a:t>
          </a:r>
          <a:endParaRPr lang="th-TH" sz="3200" b="1" dirty="0"/>
        </a:p>
      </dgm:t>
    </dgm:pt>
    <dgm:pt modelId="{F8FFE129-114C-4262-9846-6E4F536DF014}" type="parTrans" cxnId="{EE1CD0F8-F3AE-4D18-830F-D53C4B60DC30}">
      <dgm:prSet/>
      <dgm:spPr/>
      <dgm:t>
        <a:bodyPr/>
        <a:lstStyle/>
        <a:p>
          <a:endParaRPr lang="th-TH"/>
        </a:p>
      </dgm:t>
    </dgm:pt>
    <dgm:pt modelId="{8589BB89-AADE-4EE4-86FD-31F45615B8AF}" type="sibTrans" cxnId="{EE1CD0F8-F3AE-4D18-830F-D53C4B60DC30}">
      <dgm:prSet/>
      <dgm:spPr/>
      <dgm:t>
        <a:bodyPr/>
        <a:lstStyle/>
        <a:p>
          <a:endParaRPr lang="th-TH"/>
        </a:p>
      </dgm:t>
    </dgm:pt>
    <dgm:pt modelId="{B4F0650E-D3B2-42AF-A785-16A05D51E38A}">
      <dgm:prSet custT="1"/>
      <dgm:spPr/>
      <dgm:t>
        <a:bodyPr/>
        <a:lstStyle/>
        <a:p>
          <a:r>
            <a:rPr lang="th-TH" sz="2800" b="1" dirty="0" smtClean="0"/>
            <a:t>ห้ามเรียกใบเสร็จหรือให้ผู้รับเงินลงชื่อรับเงินโดยยังมิได้จ่ายเงิน</a:t>
          </a:r>
          <a:endParaRPr lang="th-TH" sz="2800" b="1" dirty="0"/>
        </a:p>
      </dgm:t>
    </dgm:pt>
    <dgm:pt modelId="{84F54600-BC91-4AC1-86CD-DD1A20F2C484}" type="parTrans" cxnId="{B44B02E0-7612-48D6-8B7F-D624C3447717}">
      <dgm:prSet/>
      <dgm:spPr/>
      <dgm:t>
        <a:bodyPr/>
        <a:lstStyle/>
        <a:p>
          <a:endParaRPr lang="th-TH"/>
        </a:p>
      </dgm:t>
    </dgm:pt>
    <dgm:pt modelId="{11C91A79-D694-4087-A6E9-4E0749712725}" type="sibTrans" cxnId="{B44B02E0-7612-48D6-8B7F-D624C3447717}">
      <dgm:prSet/>
      <dgm:spPr/>
      <dgm:t>
        <a:bodyPr/>
        <a:lstStyle/>
        <a:p>
          <a:endParaRPr lang="th-TH"/>
        </a:p>
      </dgm:t>
    </dgm:pt>
    <dgm:pt modelId="{584B14BF-7B1D-4049-A946-E45CD3E70EF7}">
      <dgm:prSet/>
      <dgm:spPr/>
      <dgm:t>
        <a:bodyPr/>
        <a:lstStyle/>
        <a:p>
          <a:endParaRPr lang="th-TH" sz="1900" b="1" dirty="0"/>
        </a:p>
      </dgm:t>
    </dgm:pt>
    <dgm:pt modelId="{B7486ADF-AEBA-4455-9955-59164CA18932}" type="parTrans" cxnId="{026F7D83-CE41-4442-A3D4-D1111FD453CA}">
      <dgm:prSet/>
      <dgm:spPr/>
      <dgm:t>
        <a:bodyPr/>
        <a:lstStyle/>
        <a:p>
          <a:endParaRPr lang="th-TH"/>
        </a:p>
      </dgm:t>
    </dgm:pt>
    <dgm:pt modelId="{05466732-6F6F-4403-B13E-EEF47DD3B25A}" type="sibTrans" cxnId="{026F7D83-CE41-4442-A3D4-D1111FD453CA}">
      <dgm:prSet/>
      <dgm:spPr/>
      <dgm:t>
        <a:bodyPr/>
        <a:lstStyle/>
        <a:p>
          <a:endParaRPr lang="th-TH"/>
        </a:p>
      </dgm:t>
    </dgm:pt>
    <dgm:pt modelId="{25EA0B4D-0B76-40C7-B8FB-55F95916895E}">
      <dgm:prSet custT="1"/>
      <dgm:spPr/>
      <dgm:t>
        <a:bodyPr/>
        <a:lstStyle/>
        <a:p>
          <a:endParaRPr lang="th-TH" sz="2800" dirty="0"/>
        </a:p>
      </dgm:t>
    </dgm:pt>
    <dgm:pt modelId="{1CD24D06-60FA-4390-807B-A39244195F35}" type="parTrans" cxnId="{DA229DA2-9E4F-4CFB-95D1-5434113EB252}">
      <dgm:prSet/>
      <dgm:spPr/>
      <dgm:t>
        <a:bodyPr/>
        <a:lstStyle/>
        <a:p>
          <a:endParaRPr lang="th-TH"/>
        </a:p>
      </dgm:t>
    </dgm:pt>
    <dgm:pt modelId="{1EDCF305-E320-462C-B7CD-E2F2562E38E8}" type="sibTrans" cxnId="{DA229DA2-9E4F-4CFB-95D1-5434113EB252}">
      <dgm:prSet/>
      <dgm:spPr/>
      <dgm:t>
        <a:bodyPr/>
        <a:lstStyle/>
        <a:p>
          <a:endParaRPr lang="th-TH"/>
        </a:p>
      </dgm:t>
    </dgm:pt>
    <dgm:pt modelId="{5437230B-3018-4A8B-95F2-BBF05839880C}" type="pres">
      <dgm:prSet presAssocID="{354E40FB-3CC5-4202-9780-CF81742724BA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th-TH"/>
        </a:p>
      </dgm:t>
    </dgm:pt>
    <dgm:pt modelId="{DAE70358-85B1-4A94-871C-C3BBF74C9690}" type="pres">
      <dgm:prSet presAssocID="{49859C49-7F79-48D3-A5D5-D397F20357DC}" presName="composite" presStyleCnt="0"/>
      <dgm:spPr/>
    </dgm:pt>
    <dgm:pt modelId="{A2FCBC97-BB36-4B0B-9BE2-FF48A030BCFA}" type="pres">
      <dgm:prSet presAssocID="{49859C49-7F79-48D3-A5D5-D397F20357DC}" presName="parentText" presStyleLbl="alignNode1" presStyleIdx="0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E72133A9-8CE9-4C18-8A55-9151C6CE80A6}" type="pres">
      <dgm:prSet presAssocID="{49859C49-7F79-48D3-A5D5-D397F20357DC}" presName="descendantText" presStyleLbl="alignAcc1" presStyleIdx="0" presStyleCnt="5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3619A362-D4EF-4FBE-B9FC-180DF291122E}" type="pres">
      <dgm:prSet presAssocID="{AA4E389B-7C85-401C-B230-2E9B13618256}" presName="sp" presStyleCnt="0"/>
      <dgm:spPr/>
    </dgm:pt>
    <dgm:pt modelId="{60527613-AB5F-49C7-94F4-D15B3326E3AC}" type="pres">
      <dgm:prSet presAssocID="{0E6FE48E-1416-48D2-984B-BC59E2FB71B3}" presName="composite" presStyleCnt="0"/>
      <dgm:spPr/>
    </dgm:pt>
    <dgm:pt modelId="{7C00C40A-76D9-461A-8BC9-BA5102FD62F9}" type="pres">
      <dgm:prSet presAssocID="{0E6FE48E-1416-48D2-984B-BC59E2FB71B3}" presName="parentText" presStyleLbl="alignNode1" presStyleIdx="1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74783F40-42BD-4168-B3A2-488A5A060382}" type="pres">
      <dgm:prSet presAssocID="{0E6FE48E-1416-48D2-984B-BC59E2FB71B3}" presName="descendantText" presStyleLbl="alignAcc1" presStyleIdx="1" presStyleCnt="5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DC21D942-BE6D-4307-A109-4F98A956DE5A}" type="pres">
      <dgm:prSet presAssocID="{1897DE9F-E5EA-4094-BC48-FF8B984ABE75}" presName="sp" presStyleCnt="0"/>
      <dgm:spPr/>
    </dgm:pt>
    <dgm:pt modelId="{CDFBE9AC-393A-4FFA-9CC4-40929A4D1426}" type="pres">
      <dgm:prSet presAssocID="{0A5229CB-4A16-42DE-B21D-E3D37F0A73D3}" presName="composite" presStyleCnt="0"/>
      <dgm:spPr/>
    </dgm:pt>
    <dgm:pt modelId="{DA902347-9A26-474E-9702-DAE3AECFA4E6}" type="pres">
      <dgm:prSet presAssocID="{0A5229CB-4A16-42DE-B21D-E3D37F0A73D3}" presName="parentText" presStyleLbl="alignNode1" presStyleIdx="2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37E13FAB-9F4F-492F-BDB5-E051752009FC}" type="pres">
      <dgm:prSet presAssocID="{0A5229CB-4A16-42DE-B21D-E3D37F0A73D3}" presName="descendantText" presStyleLbl="alignAcc1" presStyleIdx="2" presStyleCnt="5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DF6F3B66-B1A5-412F-8B38-AAF0BB110E7D}" type="pres">
      <dgm:prSet presAssocID="{E6DACE22-8367-4511-99D7-B1244A6303E1}" presName="sp" presStyleCnt="0"/>
      <dgm:spPr/>
    </dgm:pt>
    <dgm:pt modelId="{AF8B4CD7-3282-4551-A5E4-6C1D59FFF503}" type="pres">
      <dgm:prSet presAssocID="{B9312D40-D1A7-42DE-91BF-C1D34280D35B}" presName="composite" presStyleCnt="0"/>
      <dgm:spPr/>
    </dgm:pt>
    <dgm:pt modelId="{1B91A49D-4590-410F-89D0-7A38C06EF24E}" type="pres">
      <dgm:prSet presAssocID="{B9312D40-D1A7-42DE-91BF-C1D34280D35B}" presName="parentText" presStyleLbl="alignNode1" presStyleIdx="3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E1FDB208-CC5C-4C3E-977F-2FFB556AA413}" type="pres">
      <dgm:prSet presAssocID="{B9312D40-D1A7-42DE-91BF-C1D34280D35B}" presName="descendantText" presStyleLbl="alignAcc1" presStyleIdx="3" presStyleCnt="5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2938F856-B16C-455B-84A0-9003D6E8ECA0}" type="pres">
      <dgm:prSet presAssocID="{DC1B7A09-8FDE-46EC-BB65-F813940F1B0E}" presName="sp" presStyleCnt="0"/>
      <dgm:spPr/>
    </dgm:pt>
    <dgm:pt modelId="{14716442-60F5-4F35-BBD4-015CA33D00B6}" type="pres">
      <dgm:prSet presAssocID="{ECBF1CD8-C714-49F2-8AB2-4AAAAABC1660}" presName="composite" presStyleCnt="0"/>
      <dgm:spPr/>
    </dgm:pt>
    <dgm:pt modelId="{B8ED4633-ACB8-491A-A699-6257F5F52A9E}" type="pres">
      <dgm:prSet presAssocID="{ECBF1CD8-C714-49F2-8AB2-4AAAAABC1660}" presName="parentText" presStyleLbl="alignNode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446993E2-4F72-4A0B-937A-5625DD18F828}" type="pres">
      <dgm:prSet presAssocID="{ECBF1CD8-C714-49F2-8AB2-4AAAAABC1660}" presName="descendantText" presStyleLbl="alignAcc1" presStyleIdx="4" presStyleCnt="5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</dgm:ptLst>
  <dgm:cxnLst>
    <dgm:cxn modelId="{05DBABC2-CF69-4FF5-B463-4C6C71E42CD3}" type="presOf" srcId="{D0E680DE-1F32-41B3-9898-D843EC3AE80B}" destId="{E1FDB208-CC5C-4C3E-977F-2FFB556AA413}" srcOrd="0" destOrd="0" presId="urn:microsoft.com/office/officeart/2005/8/layout/chevron2"/>
    <dgm:cxn modelId="{E4B95156-38BF-43C4-8109-B3DAC6855576}" srcId="{B9312D40-D1A7-42DE-91BF-C1D34280D35B}" destId="{D0E680DE-1F32-41B3-9898-D843EC3AE80B}" srcOrd="0" destOrd="0" parTransId="{305F58AE-88FA-4D17-92EE-BD53447C263F}" sibTransId="{3B18F72B-013D-49D3-B2A1-FD772C1ECC77}"/>
    <dgm:cxn modelId="{DA229DA2-9E4F-4CFB-95D1-5434113EB252}" srcId="{ECBF1CD8-C714-49F2-8AB2-4AAAAABC1660}" destId="{25EA0B4D-0B76-40C7-B8FB-55F95916895E}" srcOrd="0" destOrd="0" parTransId="{1CD24D06-60FA-4390-807B-A39244195F35}" sibTransId="{1EDCF305-E320-462C-B7CD-E2F2562E38E8}"/>
    <dgm:cxn modelId="{8791F483-2F56-42B5-9420-FCE78BC49593}" type="presOf" srcId="{354E40FB-3CC5-4202-9780-CF81742724BA}" destId="{5437230B-3018-4A8B-95F2-BBF05839880C}" srcOrd="0" destOrd="0" presId="urn:microsoft.com/office/officeart/2005/8/layout/chevron2"/>
    <dgm:cxn modelId="{87D0192C-89F0-4FAC-91CD-65D8DA63C5A3}" type="presOf" srcId="{2AB36A18-6A5A-4047-87FF-3DE51E58523A}" destId="{74783F40-42BD-4168-B3A2-488A5A060382}" srcOrd="0" destOrd="0" presId="urn:microsoft.com/office/officeart/2005/8/layout/chevron2"/>
    <dgm:cxn modelId="{30350C72-BD09-4519-B444-D8E38DCC7963}" srcId="{354E40FB-3CC5-4202-9780-CF81742724BA}" destId="{0E6FE48E-1416-48D2-984B-BC59E2FB71B3}" srcOrd="1" destOrd="0" parTransId="{CDC8AF09-CE03-4E9B-A6F0-F34798626FDC}" sibTransId="{1897DE9F-E5EA-4094-BC48-FF8B984ABE75}"/>
    <dgm:cxn modelId="{37E7065D-4A81-470A-876D-17811C02C1F2}" srcId="{354E40FB-3CC5-4202-9780-CF81742724BA}" destId="{49859C49-7F79-48D3-A5D5-D397F20357DC}" srcOrd="0" destOrd="0" parTransId="{684DF02D-7BFE-41C9-A3DA-DB4AE13F720B}" sibTransId="{AA4E389B-7C85-401C-B230-2E9B13618256}"/>
    <dgm:cxn modelId="{0D8F9432-9E10-4C0E-8D9F-6B0BE98DA403}" srcId="{354E40FB-3CC5-4202-9780-CF81742724BA}" destId="{B9312D40-D1A7-42DE-91BF-C1D34280D35B}" srcOrd="3" destOrd="0" parTransId="{E3475E05-29E0-45C5-ABF2-8BA4AB46EEB7}" sibTransId="{DC1B7A09-8FDE-46EC-BB65-F813940F1B0E}"/>
    <dgm:cxn modelId="{3BA7D949-2504-457F-A594-301E61BF751F}" type="presOf" srcId="{0E6FE48E-1416-48D2-984B-BC59E2FB71B3}" destId="{7C00C40A-76D9-461A-8BC9-BA5102FD62F9}" srcOrd="0" destOrd="0" presId="urn:microsoft.com/office/officeart/2005/8/layout/chevron2"/>
    <dgm:cxn modelId="{026F7D83-CE41-4442-A3D4-D1111FD453CA}" srcId="{ECBF1CD8-C714-49F2-8AB2-4AAAAABC1660}" destId="{584B14BF-7B1D-4049-A946-E45CD3E70EF7}" srcOrd="2" destOrd="0" parTransId="{B7486ADF-AEBA-4455-9955-59164CA18932}" sibTransId="{05466732-6F6F-4403-B13E-EEF47DD3B25A}"/>
    <dgm:cxn modelId="{F58CAED0-8AD7-4CC2-9C1A-70C100CF32FF}" type="presOf" srcId="{D0B4B568-3115-4427-B5C6-C332D87E1A92}" destId="{E72133A9-8CE9-4C18-8A55-9151C6CE80A6}" srcOrd="0" destOrd="0" presId="urn:microsoft.com/office/officeart/2005/8/layout/chevron2"/>
    <dgm:cxn modelId="{C96AF9B9-6E46-423E-91D8-D409222FC16A}" type="presOf" srcId="{25EA0B4D-0B76-40C7-B8FB-55F95916895E}" destId="{446993E2-4F72-4A0B-937A-5625DD18F828}" srcOrd="0" destOrd="0" presId="urn:microsoft.com/office/officeart/2005/8/layout/chevron2"/>
    <dgm:cxn modelId="{56258C11-E3D3-437B-B89C-A3613D0061DC}" srcId="{0A5229CB-4A16-42DE-B21D-E3D37F0A73D3}" destId="{CEDFF5E8-85B2-4BCB-9DDF-6B11CA17DEB5}" srcOrd="0" destOrd="0" parTransId="{F6F1CCA4-C759-4979-9B6F-0459BAEAA040}" sibTransId="{C4C31B3E-6363-45CD-AD0A-3901158F30F7}"/>
    <dgm:cxn modelId="{8F4821D0-BCF0-4438-8916-1800AF00D7A3}" srcId="{354E40FB-3CC5-4202-9780-CF81742724BA}" destId="{0A5229CB-4A16-42DE-B21D-E3D37F0A73D3}" srcOrd="2" destOrd="0" parTransId="{B1BEE650-E8D3-4D5E-AFE4-371AB6036739}" sibTransId="{E6DACE22-8367-4511-99D7-B1244A6303E1}"/>
    <dgm:cxn modelId="{EE1CD0F8-F3AE-4D18-830F-D53C4B60DC30}" srcId="{0E6FE48E-1416-48D2-984B-BC59E2FB71B3}" destId="{2AB36A18-6A5A-4047-87FF-3DE51E58523A}" srcOrd="0" destOrd="0" parTransId="{F8FFE129-114C-4262-9846-6E4F536DF014}" sibTransId="{8589BB89-AADE-4EE4-86FD-31F45615B8AF}"/>
    <dgm:cxn modelId="{F7D8306E-3172-4391-8BFC-5B98361485D0}" type="presOf" srcId="{CEDFF5E8-85B2-4BCB-9DDF-6B11CA17DEB5}" destId="{37E13FAB-9F4F-492F-BDB5-E051752009FC}" srcOrd="0" destOrd="0" presId="urn:microsoft.com/office/officeart/2005/8/layout/chevron2"/>
    <dgm:cxn modelId="{18A7826A-A1FD-4906-BAAA-D59B30B3CA8B}" type="presOf" srcId="{584B14BF-7B1D-4049-A946-E45CD3E70EF7}" destId="{446993E2-4F72-4A0B-937A-5625DD18F828}" srcOrd="0" destOrd="2" presId="urn:microsoft.com/office/officeart/2005/8/layout/chevron2"/>
    <dgm:cxn modelId="{55E7919C-ECBC-4D26-B747-15ED3478CA42}" type="presOf" srcId="{0A5229CB-4A16-42DE-B21D-E3D37F0A73D3}" destId="{DA902347-9A26-474E-9702-DAE3AECFA4E6}" srcOrd="0" destOrd="0" presId="urn:microsoft.com/office/officeart/2005/8/layout/chevron2"/>
    <dgm:cxn modelId="{B44B02E0-7612-48D6-8B7F-D624C3447717}" srcId="{ECBF1CD8-C714-49F2-8AB2-4AAAAABC1660}" destId="{B4F0650E-D3B2-42AF-A785-16A05D51E38A}" srcOrd="1" destOrd="0" parTransId="{84F54600-BC91-4AC1-86CD-DD1A20F2C484}" sibTransId="{11C91A79-D694-4087-A6E9-4E0749712725}"/>
    <dgm:cxn modelId="{C598E6A5-1D4E-4056-A213-4A9D466AA6B8}" type="presOf" srcId="{B9312D40-D1A7-42DE-91BF-C1D34280D35B}" destId="{1B91A49D-4590-410F-89D0-7A38C06EF24E}" srcOrd="0" destOrd="0" presId="urn:microsoft.com/office/officeart/2005/8/layout/chevron2"/>
    <dgm:cxn modelId="{2F3A6D04-676B-4A8F-BA36-080A0C77471E}" type="presOf" srcId="{ECBF1CD8-C714-49F2-8AB2-4AAAAABC1660}" destId="{B8ED4633-ACB8-491A-A699-6257F5F52A9E}" srcOrd="0" destOrd="0" presId="urn:microsoft.com/office/officeart/2005/8/layout/chevron2"/>
    <dgm:cxn modelId="{22FFDBC4-6200-4985-A638-81B9E5279339}" srcId="{49859C49-7F79-48D3-A5D5-D397F20357DC}" destId="{D0B4B568-3115-4427-B5C6-C332D87E1A92}" srcOrd="0" destOrd="0" parTransId="{2F4B2F64-D8AF-4074-BFB5-5E45A1FAD00F}" sibTransId="{2D09E030-68EE-4DE2-9BAA-6D98CC31EE5F}"/>
    <dgm:cxn modelId="{8AEE7F61-819E-4D3C-BF23-3A26AB51B274}" srcId="{354E40FB-3CC5-4202-9780-CF81742724BA}" destId="{ECBF1CD8-C714-49F2-8AB2-4AAAAABC1660}" srcOrd="4" destOrd="0" parTransId="{F1A8BFCB-008D-445F-A210-139176881ACE}" sibTransId="{11E151C3-A3C2-4764-BB6F-8379153BF31D}"/>
    <dgm:cxn modelId="{EAC53ACC-B42E-4EF6-B40E-41255C1FE93B}" type="presOf" srcId="{49859C49-7F79-48D3-A5D5-D397F20357DC}" destId="{A2FCBC97-BB36-4B0B-9BE2-FF48A030BCFA}" srcOrd="0" destOrd="0" presId="urn:microsoft.com/office/officeart/2005/8/layout/chevron2"/>
    <dgm:cxn modelId="{FE66A53A-1E17-48A2-B14B-60DE22E28099}" type="presOf" srcId="{B4F0650E-D3B2-42AF-A785-16A05D51E38A}" destId="{446993E2-4F72-4A0B-937A-5625DD18F828}" srcOrd="0" destOrd="1" presId="urn:microsoft.com/office/officeart/2005/8/layout/chevron2"/>
    <dgm:cxn modelId="{2A2B0179-8A9E-4227-8191-B0C6FD5CD34E}" type="presParOf" srcId="{5437230B-3018-4A8B-95F2-BBF05839880C}" destId="{DAE70358-85B1-4A94-871C-C3BBF74C9690}" srcOrd="0" destOrd="0" presId="urn:microsoft.com/office/officeart/2005/8/layout/chevron2"/>
    <dgm:cxn modelId="{1EAB4D46-2830-42B6-B084-7308A8930A55}" type="presParOf" srcId="{DAE70358-85B1-4A94-871C-C3BBF74C9690}" destId="{A2FCBC97-BB36-4B0B-9BE2-FF48A030BCFA}" srcOrd="0" destOrd="0" presId="urn:microsoft.com/office/officeart/2005/8/layout/chevron2"/>
    <dgm:cxn modelId="{8579165E-7666-454D-B15E-5D0331B5EAFF}" type="presParOf" srcId="{DAE70358-85B1-4A94-871C-C3BBF74C9690}" destId="{E72133A9-8CE9-4C18-8A55-9151C6CE80A6}" srcOrd="1" destOrd="0" presId="urn:microsoft.com/office/officeart/2005/8/layout/chevron2"/>
    <dgm:cxn modelId="{D3BF297C-B5FF-42A1-98AC-6E7EDD389A9E}" type="presParOf" srcId="{5437230B-3018-4A8B-95F2-BBF05839880C}" destId="{3619A362-D4EF-4FBE-B9FC-180DF291122E}" srcOrd="1" destOrd="0" presId="urn:microsoft.com/office/officeart/2005/8/layout/chevron2"/>
    <dgm:cxn modelId="{4D3950AE-895C-4951-A771-63C804380770}" type="presParOf" srcId="{5437230B-3018-4A8B-95F2-BBF05839880C}" destId="{60527613-AB5F-49C7-94F4-D15B3326E3AC}" srcOrd="2" destOrd="0" presId="urn:microsoft.com/office/officeart/2005/8/layout/chevron2"/>
    <dgm:cxn modelId="{83514277-60C5-4D31-BBE4-545C9BE177CB}" type="presParOf" srcId="{60527613-AB5F-49C7-94F4-D15B3326E3AC}" destId="{7C00C40A-76D9-461A-8BC9-BA5102FD62F9}" srcOrd="0" destOrd="0" presId="urn:microsoft.com/office/officeart/2005/8/layout/chevron2"/>
    <dgm:cxn modelId="{2FA4A4D1-2E97-4FBD-A417-D346A9B46303}" type="presParOf" srcId="{60527613-AB5F-49C7-94F4-D15B3326E3AC}" destId="{74783F40-42BD-4168-B3A2-488A5A060382}" srcOrd="1" destOrd="0" presId="urn:microsoft.com/office/officeart/2005/8/layout/chevron2"/>
    <dgm:cxn modelId="{AF16A82A-3FA7-402B-A390-B05D59D9C5A1}" type="presParOf" srcId="{5437230B-3018-4A8B-95F2-BBF05839880C}" destId="{DC21D942-BE6D-4307-A109-4F98A956DE5A}" srcOrd="3" destOrd="0" presId="urn:microsoft.com/office/officeart/2005/8/layout/chevron2"/>
    <dgm:cxn modelId="{60F9D1D7-B7A9-4CFC-8FF3-7181C93D11B4}" type="presParOf" srcId="{5437230B-3018-4A8B-95F2-BBF05839880C}" destId="{CDFBE9AC-393A-4FFA-9CC4-40929A4D1426}" srcOrd="4" destOrd="0" presId="urn:microsoft.com/office/officeart/2005/8/layout/chevron2"/>
    <dgm:cxn modelId="{8035B65E-EB08-4941-A46D-BD4860125856}" type="presParOf" srcId="{CDFBE9AC-393A-4FFA-9CC4-40929A4D1426}" destId="{DA902347-9A26-474E-9702-DAE3AECFA4E6}" srcOrd="0" destOrd="0" presId="urn:microsoft.com/office/officeart/2005/8/layout/chevron2"/>
    <dgm:cxn modelId="{D9857436-A1D3-40CC-82B0-0EAC79FF8788}" type="presParOf" srcId="{CDFBE9AC-393A-4FFA-9CC4-40929A4D1426}" destId="{37E13FAB-9F4F-492F-BDB5-E051752009FC}" srcOrd="1" destOrd="0" presId="urn:microsoft.com/office/officeart/2005/8/layout/chevron2"/>
    <dgm:cxn modelId="{456C66CA-91F1-4ABD-91E3-50CC5C2B74DB}" type="presParOf" srcId="{5437230B-3018-4A8B-95F2-BBF05839880C}" destId="{DF6F3B66-B1A5-412F-8B38-AAF0BB110E7D}" srcOrd="5" destOrd="0" presId="urn:microsoft.com/office/officeart/2005/8/layout/chevron2"/>
    <dgm:cxn modelId="{8BE8A197-215E-487C-97DA-F1DDDAED7284}" type="presParOf" srcId="{5437230B-3018-4A8B-95F2-BBF05839880C}" destId="{AF8B4CD7-3282-4551-A5E4-6C1D59FFF503}" srcOrd="6" destOrd="0" presId="urn:microsoft.com/office/officeart/2005/8/layout/chevron2"/>
    <dgm:cxn modelId="{EAA9F36A-CE6E-46FD-BE5B-2F1E4A315608}" type="presParOf" srcId="{AF8B4CD7-3282-4551-A5E4-6C1D59FFF503}" destId="{1B91A49D-4590-410F-89D0-7A38C06EF24E}" srcOrd="0" destOrd="0" presId="urn:microsoft.com/office/officeart/2005/8/layout/chevron2"/>
    <dgm:cxn modelId="{756206AF-734C-4E4E-A045-7356A85AB002}" type="presParOf" srcId="{AF8B4CD7-3282-4551-A5E4-6C1D59FFF503}" destId="{E1FDB208-CC5C-4C3E-977F-2FFB556AA413}" srcOrd="1" destOrd="0" presId="urn:microsoft.com/office/officeart/2005/8/layout/chevron2"/>
    <dgm:cxn modelId="{96F465DD-AF8B-47B8-B6F0-EBD4483E0A76}" type="presParOf" srcId="{5437230B-3018-4A8B-95F2-BBF05839880C}" destId="{2938F856-B16C-455B-84A0-9003D6E8ECA0}" srcOrd="7" destOrd="0" presId="urn:microsoft.com/office/officeart/2005/8/layout/chevron2"/>
    <dgm:cxn modelId="{2C8ABE09-9CA6-408E-9CA7-CA2FF91E6136}" type="presParOf" srcId="{5437230B-3018-4A8B-95F2-BBF05839880C}" destId="{14716442-60F5-4F35-BBD4-015CA33D00B6}" srcOrd="8" destOrd="0" presId="urn:microsoft.com/office/officeart/2005/8/layout/chevron2"/>
    <dgm:cxn modelId="{BE631CC6-0DA4-46F0-9CC3-DE3195190F17}" type="presParOf" srcId="{14716442-60F5-4F35-BBD4-015CA33D00B6}" destId="{B8ED4633-ACB8-491A-A699-6257F5F52A9E}" srcOrd="0" destOrd="0" presId="urn:microsoft.com/office/officeart/2005/8/layout/chevron2"/>
    <dgm:cxn modelId="{382AC596-6DDD-44E1-940C-EC5580D64093}" type="presParOf" srcId="{14716442-60F5-4F35-BBD4-015CA33D00B6}" destId="{446993E2-4F72-4A0B-937A-5625DD18F828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354E40FB-3CC5-4202-9780-CF81742724BA}" type="doc">
      <dgm:prSet loTypeId="urn:microsoft.com/office/officeart/2005/8/layout/chevron2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th-TH"/>
        </a:p>
      </dgm:t>
    </dgm:pt>
    <dgm:pt modelId="{49859C49-7F79-48D3-A5D5-D397F20357DC}">
      <dgm:prSet phldrT="[ข้อความ]" custT="1"/>
      <dgm:spPr/>
      <dgm:t>
        <a:bodyPr/>
        <a:lstStyle/>
        <a:p>
          <a:r>
            <a:rPr lang="th-TH" sz="3200" b="1" dirty="0" smtClean="0">
              <a:solidFill>
                <a:schemeClr val="tx1"/>
              </a:solidFill>
            </a:rPr>
            <a:t>6.</a:t>
          </a:r>
          <a:endParaRPr lang="th-TH" sz="3200" b="1" dirty="0">
            <a:solidFill>
              <a:schemeClr val="tx1"/>
            </a:solidFill>
          </a:endParaRPr>
        </a:p>
      </dgm:t>
    </dgm:pt>
    <dgm:pt modelId="{684DF02D-7BFE-41C9-A3DA-DB4AE13F720B}" type="parTrans" cxnId="{37E7065D-4A81-470A-876D-17811C02C1F2}">
      <dgm:prSet/>
      <dgm:spPr/>
      <dgm:t>
        <a:bodyPr/>
        <a:lstStyle/>
        <a:p>
          <a:endParaRPr lang="th-TH"/>
        </a:p>
      </dgm:t>
    </dgm:pt>
    <dgm:pt modelId="{AA4E389B-7C85-401C-B230-2E9B13618256}" type="sibTrans" cxnId="{37E7065D-4A81-470A-876D-17811C02C1F2}">
      <dgm:prSet/>
      <dgm:spPr/>
      <dgm:t>
        <a:bodyPr/>
        <a:lstStyle/>
        <a:p>
          <a:endParaRPr lang="th-TH"/>
        </a:p>
      </dgm:t>
    </dgm:pt>
    <dgm:pt modelId="{D0B4B568-3115-4427-B5C6-C332D87E1A92}">
      <dgm:prSet phldrT="[ข้อความ]" custT="1"/>
      <dgm:spPr/>
      <dgm:t>
        <a:bodyPr/>
        <a:lstStyle/>
        <a:p>
          <a:r>
            <a:rPr lang="th-TH" sz="3600" b="1" dirty="0" smtClean="0"/>
            <a:t>ไม่มารับเงินให้ทำใบมอบฉันทะ / มอบอำนาจ</a:t>
          </a:r>
          <a:endParaRPr lang="th-TH" sz="3600" b="1" dirty="0"/>
        </a:p>
      </dgm:t>
    </dgm:pt>
    <dgm:pt modelId="{2F4B2F64-D8AF-4074-BFB5-5E45A1FAD00F}" type="parTrans" cxnId="{22FFDBC4-6200-4985-A638-81B9E5279339}">
      <dgm:prSet/>
      <dgm:spPr/>
      <dgm:t>
        <a:bodyPr/>
        <a:lstStyle/>
        <a:p>
          <a:endParaRPr lang="th-TH"/>
        </a:p>
      </dgm:t>
    </dgm:pt>
    <dgm:pt modelId="{2D09E030-68EE-4DE2-9BAA-6D98CC31EE5F}" type="sibTrans" cxnId="{22FFDBC4-6200-4985-A638-81B9E5279339}">
      <dgm:prSet/>
      <dgm:spPr/>
      <dgm:t>
        <a:bodyPr/>
        <a:lstStyle/>
        <a:p>
          <a:endParaRPr lang="th-TH"/>
        </a:p>
      </dgm:t>
    </dgm:pt>
    <dgm:pt modelId="{0E6FE48E-1416-48D2-984B-BC59E2FB71B3}">
      <dgm:prSet phldrT="[ข้อความ]" custT="1"/>
      <dgm:spPr/>
      <dgm:t>
        <a:bodyPr/>
        <a:lstStyle/>
        <a:p>
          <a:r>
            <a:rPr lang="th-TH" sz="3200" b="1" dirty="0" smtClean="0">
              <a:solidFill>
                <a:schemeClr val="tx1"/>
              </a:solidFill>
            </a:rPr>
            <a:t>7.</a:t>
          </a:r>
          <a:endParaRPr lang="th-TH" sz="3200" b="1" dirty="0">
            <a:solidFill>
              <a:schemeClr val="tx1"/>
            </a:solidFill>
          </a:endParaRPr>
        </a:p>
      </dgm:t>
    </dgm:pt>
    <dgm:pt modelId="{CDC8AF09-CE03-4E9B-A6F0-F34798626FDC}" type="parTrans" cxnId="{30350C72-BD09-4519-B444-D8E38DCC7963}">
      <dgm:prSet/>
      <dgm:spPr/>
      <dgm:t>
        <a:bodyPr/>
        <a:lstStyle/>
        <a:p>
          <a:endParaRPr lang="th-TH"/>
        </a:p>
      </dgm:t>
    </dgm:pt>
    <dgm:pt modelId="{1897DE9F-E5EA-4094-BC48-FF8B984ABE75}" type="sibTrans" cxnId="{30350C72-BD09-4519-B444-D8E38DCC7963}">
      <dgm:prSet/>
      <dgm:spPr/>
      <dgm:t>
        <a:bodyPr/>
        <a:lstStyle/>
        <a:p>
          <a:endParaRPr lang="th-TH"/>
        </a:p>
      </dgm:t>
    </dgm:pt>
    <dgm:pt modelId="{0A5229CB-4A16-42DE-B21D-E3D37F0A73D3}">
      <dgm:prSet phldrT="[ข้อความ]" custT="1"/>
      <dgm:spPr/>
      <dgm:t>
        <a:bodyPr/>
        <a:lstStyle/>
        <a:p>
          <a:r>
            <a:rPr lang="th-TH" sz="3200" b="1" dirty="0" smtClean="0">
              <a:solidFill>
                <a:schemeClr val="tx1"/>
              </a:solidFill>
            </a:rPr>
            <a:t>8.</a:t>
          </a:r>
          <a:endParaRPr lang="th-TH" sz="3200" b="1" dirty="0">
            <a:solidFill>
              <a:schemeClr val="tx1"/>
            </a:solidFill>
          </a:endParaRPr>
        </a:p>
      </dgm:t>
    </dgm:pt>
    <dgm:pt modelId="{B1BEE650-E8D3-4D5E-AFE4-371AB6036739}" type="parTrans" cxnId="{8F4821D0-BCF0-4438-8916-1800AF00D7A3}">
      <dgm:prSet/>
      <dgm:spPr/>
      <dgm:t>
        <a:bodyPr/>
        <a:lstStyle/>
        <a:p>
          <a:endParaRPr lang="th-TH"/>
        </a:p>
      </dgm:t>
    </dgm:pt>
    <dgm:pt modelId="{E6DACE22-8367-4511-99D7-B1244A6303E1}" type="sibTrans" cxnId="{8F4821D0-BCF0-4438-8916-1800AF00D7A3}">
      <dgm:prSet/>
      <dgm:spPr/>
      <dgm:t>
        <a:bodyPr/>
        <a:lstStyle/>
        <a:p>
          <a:endParaRPr lang="th-TH"/>
        </a:p>
      </dgm:t>
    </dgm:pt>
    <dgm:pt modelId="{CEDFF5E8-85B2-4BCB-9DDF-6B11CA17DEB5}">
      <dgm:prSet phldrT="[ข้อความ]" custT="1"/>
      <dgm:spPr/>
      <dgm:t>
        <a:bodyPr/>
        <a:lstStyle/>
        <a:p>
          <a:r>
            <a:rPr lang="th-TH" sz="4000" b="1" dirty="0" smtClean="0"/>
            <a:t>บันทึกการจ่ายเงินในวันที่จ่าย</a:t>
          </a:r>
          <a:endParaRPr lang="th-TH" sz="4000" b="1" dirty="0"/>
        </a:p>
      </dgm:t>
    </dgm:pt>
    <dgm:pt modelId="{F6F1CCA4-C759-4979-9B6F-0459BAEAA040}" type="parTrans" cxnId="{56258C11-E3D3-437B-B89C-A3613D0061DC}">
      <dgm:prSet/>
      <dgm:spPr/>
      <dgm:t>
        <a:bodyPr/>
        <a:lstStyle/>
        <a:p>
          <a:endParaRPr lang="th-TH"/>
        </a:p>
      </dgm:t>
    </dgm:pt>
    <dgm:pt modelId="{C4C31B3E-6363-45CD-AD0A-3901158F30F7}" type="sibTrans" cxnId="{56258C11-E3D3-437B-B89C-A3613D0061DC}">
      <dgm:prSet/>
      <dgm:spPr/>
      <dgm:t>
        <a:bodyPr/>
        <a:lstStyle/>
        <a:p>
          <a:endParaRPr lang="th-TH"/>
        </a:p>
      </dgm:t>
    </dgm:pt>
    <dgm:pt modelId="{B9312D40-D1A7-42DE-91BF-C1D34280D35B}">
      <dgm:prSet phldrT="[ข้อความ]" custT="1"/>
      <dgm:spPr/>
      <dgm:t>
        <a:bodyPr/>
        <a:lstStyle/>
        <a:p>
          <a:r>
            <a:rPr lang="th-TH" sz="3200" b="1" dirty="0" smtClean="0">
              <a:solidFill>
                <a:schemeClr val="tx1"/>
              </a:solidFill>
            </a:rPr>
            <a:t>9.</a:t>
          </a:r>
          <a:endParaRPr lang="th-TH" sz="3200" b="1" dirty="0">
            <a:solidFill>
              <a:schemeClr val="tx1"/>
            </a:solidFill>
          </a:endParaRPr>
        </a:p>
      </dgm:t>
    </dgm:pt>
    <dgm:pt modelId="{E3475E05-29E0-45C5-ABF2-8BA4AB46EEB7}" type="parTrans" cxnId="{0D8F9432-9E10-4C0E-8D9F-6B0BE98DA403}">
      <dgm:prSet/>
      <dgm:spPr/>
      <dgm:t>
        <a:bodyPr/>
        <a:lstStyle/>
        <a:p>
          <a:endParaRPr lang="th-TH"/>
        </a:p>
      </dgm:t>
    </dgm:pt>
    <dgm:pt modelId="{DC1B7A09-8FDE-46EC-BB65-F813940F1B0E}" type="sibTrans" cxnId="{0D8F9432-9E10-4C0E-8D9F-6B0BE98DA403}">
      <dgm:prSet/>
      <dgm:spPr/>
      <dgm:t>
        <a:bodyPr/>
        <a:lstStyle/>
        <a:p>
          <a:endParaRPr lang="th-TH"/>
        </a:p>
      </dgm:t>
    </dgm:pt>
    <dgm:pt modelId="{D0E680DE-1F32-41B3-9898-D843EC3AE80B}">
      <dgm:prSet phldrT="[ข้อความ]" custT="1"/>
      <dgm:spPr/>
      <dgm:t>
        <a:bodyPr/>
        <a:lstStyle/>
        <a:p>
          <a:r>
            <a:rPr lang="th-TH" sz="4400" b="1" dirty="0" smtClean="0"/>
            <a:t>สิ้นวันตรวจสอบ</a:t>
          </a:r>
          <a:endParaRPr lang="th-TH" sz="4400" b="1" dirty="0"/>
        </a:p>
      </dgm:t>
    </dgm:pt>
    <dgm:pt modelId="{305F58AE-88FA-4D17-92EE-BD53447C263F}" type="parTrans" cxnId="{E4B95156-38BF-43C4-8109-B3DAC6855576}">
      <dgm:prSet/>
      <dgm:spPr/>
      <dgm:t>
        <a:bodyPr/>
        <a:lstStyle/>
        <a:p>
          <a:endParaRPr lang="th-TH"/>
        </a:p>
      </dgm:t>
    </dgm:pt>
    <dgm:pt modelId="{3B18F72B-013D-49D3-B2A1-FD772C1ECC77}" type="sibTrans" cxnId="{E4B95156-38BF-43C4-8109-B3DAC6855576}">
      <dgm:prSet/>
      <dgm:spPr/>
      <dgm:t>
        <a:bodyPr/>
        <a:lstStyle/>
        <a:p>
          <a:endParaRPr lang="th-TH"/>
        </a:p>
      </dgm:t>
    </dgm:pt>
    <dgm:pt modelId="{2AB36A18-6A5A-4047-87FF-3DE51E58523A}">
      <dgm:prSet custT="1"/>
      <dgm:spPr/>
      <dgm:t>
        <a:bodyPr/>
        <a:lstStyle/>
        <a:p>
          <a:r>
            <a:rPr lang="th-TH" sz="3600" b="1" dirty="0" smtClean="0"/>
            <a:t>การโอนสิทธิเรียกร้องให้ปฏิบัติตามที่ </a:t>
          </a:r>
          <a:r>
            <a:rPr lang="th-TH" sz="3600" b="1" dirty="0" err="1" smtClean="0"/>
            <a:t>กค</a:t>
          </a:r>
          <a:r>
            <a:rPr lang="th-TH" sz="3600" b="1" dirty="0" smtClean="0"/>
            <a:t>. กำหนด</a:t>
          </a:r>
          <a:endParaRPr lang="th-TH" sz="3600" b="1" dirty="0"/>
        </a:p>
      </dgm:t>
    </dgm:pt>
    <dgm:pt modelId="{F8FFE129-114C-4262-9846-6E4F536DF014}" type="parTrans" cxnId="{EE1CD0F8-F3AE-4D18-830F-D53C4B60DC30}">
      <dgm:prSet/>
      <dgm:spPr/>
      <dgm:t>
        <a:bodyPr/>
        <a:lstStyle/>
        <a:p>
          <a:endParaRPr lang="th-TH"/>
        </a:p>
      </dgm:t>
    </dgm:pt>
    <dgm:pt modelId="{8589BB89-AADE-4EE4-86FD-31F45615B8AF}" type="sibTrans" cxnId="{EE1CD0F8-F3AE-4D18-830F-D53C4B60DC30}">
      <dgm:prSet/>
      <dgm:spPr/>
      <dgm:t>
        <a:bodyPr/>
        <a:lstStyle/>
        <a:p>
          <a:endParaRPr lang="th-TH"/>
        </a:p>
      </dgm:t>
    </dgm:pt>
    <dgm:pt modelId="{5437230B-3018-4A8B-95F2-BBF05839880C}" type="pres">
      <dgm:prSet presAssocID="{354E40FB-3CC5-4202-9780-CF81742724BA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th-TH"/>
        </a:p>
      </dgm:t>
    </dgm:pt>
    <dgm:pt modelId="{DAE70358-85B1-4A94-871C-C3BBF74C9690}" type="pres">
      <dgm:prSet presAssocID="{49859C49-7F79-48D3-A5D5-D397F20357DC}" presName="composite" presStyleCnt="0"/>
      <dgm:spPr/>
    </dgm:pt>
    <dgm:pt modelId="{A2FCBC97-BB36-4B0B-9BE2-FF48A030BCFA}" type="pres">
      <dgm:prSet presAssocID="{49859C49-7F79-48D3-A5D5-D397F20357DC}" presName="parentText" presStyleLbl="align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E72133A9-8CE9-4C18-8A55-9151C6CE80A6}" type="pres">
      <dgm:prSet presAssocID="{49859C49-7F79-48D3-A5D5-D397F20357DC}" presName="descendantText" presStyleLbl="alignAcc1" presStyleIdx="0" presStyleCnt="4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3619A362-D4EF-4FBE-B9FC-180DF291122E}" type="pres">
      <dgm:prSet presAssocID="{AA4E389B-7C85-401C-B230-2E9B13618256}" presName="sp" presStyleCnt="0"/>
      <dgm:spPr/>
    </dgm:pt>
    <dgm:pt modelId="{60527613-AB5F-49C7-94F4-D15B3326E3AC}" type="pres">
      <dgm:prSet presAssocID="{0E6FE48E-1416-48D2-984B-BC59E2FB71B3}" presName="composite" presStyleCnt="0"/>
      <dgm:spPr/>
    </dgm:pt>
    <dgm:pt modelId="{7C00C40A-76D9-461A-8BC9-BA5102FD62F9}" type="pres">
      <dgm:prSet presAssocID="{0E6FE48E-1416-48D2-984B-BC59E2FB71B3}" presName="parentText" presStyleLbl="align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74783F40-42BD-4168-B3A2-488A5A060382}" type="pres">
      <dgm:prSet presAssocID="{0E6FE48E-1416-48D2-984B-BC59E2FB71B3}" presName="descendantText" presStyleLbl="alignAcc1" presStyleIdx="1" presStyleCnt="4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DC21D942-BE6D-4307-A109-4F98A956DE5A}" type="pres">
      <dgm:prSet presAssocID="{1897DE9F-E5EA-4094-BC48-FF8B984ABE75}" presName="sp" presStyleCnt="0"/>
      <dgm:spPr/>
    </dgm:pt>
    <dgm:pt modelId="{CDFBE9AC-393A-4FFA-9CC4-40929A4D1426}" type="pres">
      <dgm:prSet presAssocID="{0A5229CB-4A16-42DE-B21D-E3D37F0A73D3}" presName="composite" presStyleCnt="0"/>
      <dgm:spPr/>
    </dgm:pt>
    <dgm:pt modelId="{DA902347-9A26-474E-9702-DAE3AECFA4E6}" type="pres">
      <dgm:prSet presAssocID="{0A5229CB-4A16-42DE-B21D-E3D37F0A73D3}" presName="parentText" presStyleLbl="align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37E13FAB-9F4F-492F-BDB5-E051752009FC}" type="pres">
      <dgm:prSet presAssocID="{0A5229CB-4A16-42DE-B21D-E3D37F0A73D3}" presName="descendantText" presStyleLbl="alignAcc1" presStyleIdx="2" presStyleCnt="4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DF6F3B66-B1A5-412F-8B38-AAF0BB110E7D}" type="pres">
      <dgm:prSet presAssocID="{E6DACE22-8367-4511-99D7-B1244A6303E1}" presName="sp" presStyleCnt="0"/>
      <dgm:spPr/>
    </dgm:pt>
    <dgm:pt modelId="{AF8B4CD7-3282-4551-A5E4-6C1D59FFF503}" type="pres">
      <dgm:prSet presAssocID="{B9312D40-D1A7-42DE-91BF-C1D34280D35B}" presName="composite" presStyleCnt="0"/>
      <dgm:spPr/>
    </dgm:pt>
    <dgm:pt modelId="{1B91A49D-4590-410F-89D0-7A38C06EF24E}" type="pres">
      <dgm:prSet presAssocID="{B9312D40-D1A7-42DE-91BF-C1D34280D35B}" presName="parentText" presStyleLbl="align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E1FDB208-CC5C-4C3E-977F-2FFB556AA413}" type="pres">
      <dgm:prSet presAssocID="{B9312D40-D1A7-42DE-91BF-C1D34280D35B}" presName="descendantText" presStyleLbl="alignAcc1" presStyleIdx="3" presStyleCnt="4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</dgm:ptLst>
  <dgm:cxnLst>
    <dgm:cxn modelId="{E4B95156-38BF-43C4-8109-B3DAC6855576}" srcId="{B9312D40-D1A7-42DE-91BF-C1D34280D35B}" destId="{D0E680DE-1F32-41B3-9898-D843EC3AE80B}" srcOrd="0" destOrd="0" parTransId="{305F58AE-88FA-4D17-92EE-BD53447C263F}" sibTransId="{3B18F72B-013D-49D3-B2A1-FD772C1ECC77}"/>
    <dgm:cxn modelId="{30350C72-BD09-4519-B444-D8E38DCC7963}" srcId="{354E40FB-3CC5-4202-9780-CF81742724BA}" destId="{0E6FE48E-1416-48D2-984B-BC59E2FB71B3}" srcOrd="1" destOrd="0" parTransId="{CDC8AF09-CE03-4E9B-A6F0-F34798626FDC}" sibTransId="{1897DE9F-E5EA-4094-BC48-FF8B984ABE75}"/>
    <dgm:cxn modelId="{37E7065D-4A81-470A-876D-17811C02C1F2}" srcId="{354E40FB-3CC5-4202-9780-CF81742724BA}" destId="{49859C49-7F79-48D3-A5D5-D397F20357DC}" srcOrd="0" destOrd="0" parTransId="{684DF02D-7BFE-41C9-A3DA-DB4AE13F720B}" sibTransId="{AA4E389B-7C85-401C-B230-2E9B13618256}"/>
    <dgm:cxn modelId="{0D8F9432-9E10-4C0E-8D9F-6B0BE98DA403}" srcId="{354E40FB-3CC5-4202-9780-CF81742724BA}" destId="{B9312D40-D1A7-42DE-91BF-C1D34280D35B}" srcOrd="3" destOrd="0" parTransId="{E3475E05-29E0-45C5-ABF2-8BA4AB46EEB7}" sibTransId="{DC1B7A09-8FDE-46EC-BB65-F813940F1B0E}"/>
    <dgm:cxn modelId="{2FC75D7A-640D-460E-BEB7-3CF7FFDA7B56}" type="presOf" srcId="{B9312D40-D1A7-42DE-91BF-C1D34280D35B}" destId="{1B91A49D-4590-410F-89D0-7A38C06EF24E}" srcOrd="0" destOrd="0" presId="urn:microsoft.com/office/officeart/2005/8/layout/chevron2"/>
    <dgm:cxn modelId="{56258C11-E3D3-437B-B89C-A3613D0061DC}" srcId="{0A5229CB-4A16-42DE-B21D-E3D37F0A73D3}" destId="{CEDFF5E8-85B2-4BCB-9DDF-6B11CA17DEB5}" srcOrd="0" destOrd="0" parTransId="{F6F1CCA4-C759-4979-9B6F-0459BAEAA040}" sibTransId="{C4C31B3E-6363-45CD-AD0A-3901158F30F7}"/>
    <dgm:cxn modelId="{8F4821D0-BCF0-4438-8916-1800AF00D7A3}" srcId="{354E40FB-3CC5-4202-9780-CF81742724BA}" destId="{0A5229CB-4A16-42DE-B21D-E3D37F0A73D3}" srcOrd="2" destOrd="0" parTransId="{B1BEE650-E8D3-4D5E-AFE4-371AB6036739}" sibTransId="{E6DACE22-8367-4511-99D7-B1244A6303E1}"/>
    <dgm:cxn modelId="{B9CA95D6-EFA4-462B-A2B6-8BAA8108B7D0}" type="presOf" srcId="{D0E680DE-1F32-41B3-9898-D843EC3AE80B}" destId="{E1FDB208-CC5C-4C3E-977F-2FFB556AA413}" srcOrd="0" destOrd="0" presId="urn:microsoft.com/office/officeart/2005/8/layout/chevron2"/>
    <dgm:cxn modelId="{EE1CD0F8-F3AE-4D18-830F-D53C4B60DC30}" srcId="{0E6FE48E-1416-48D2-984B-BC59E2FB71B3}" destId="{2AB36A18-6A5A-4047-87FF-3DE51E58523A}" srcOrd="0" destOrd="0" parTransId="{F8FFE129-114C-4262-9846-6E4F536DF014}" sibTransId="{8589BB89-AADE-4EE4-86FD-31F45615B8AF}"/>
    <dgm:cxn modelId="{D3846BF2-A856-4693-9B78-C8441C8B6387}" type="presOf" srcId="{D0B4B568-3115-4427-B5C6-C332D87E1A92}" destId="{E72133A9-8CE9-4C18-8A55-9151C6CE80A6}" srcOrd="0" destOrd="0" presId="urn:microsoft.com/office/officeart/2005/8/layout/chevron2"/>
    <dgm:cxn modelId="{59259C2D-A310-4DAB-A8C3-039F5F2961BB}" type="presOf" srcId="{2AB36A18-6A5A-4047-87FF-3DE51E58523A}" destId="{74783F40-42BD-4168-B3A2-488A5A060382}" srcOrd="0" destOrd="0" presId="urn:microsoft.com/office/officeart/2005/8/layout/chevron2"/>
    <dgm:cxn modelId="{63C27B21-3D37-4193-818A-6CC955E4CC36}" type="presOf" srcId="{49859C49-7F79-48D3-A5D5-D397F20357DC}" destId="{A2FCBC97-BB36-4B0B-9BE2-FF48A030BCFA}" srcOrd="0" destOrd="0" presId="urn:microsoft.com/office/officeart/2005/8/layout/chevron2"/>
    <dgm:cxn modelId="{354F247C-837B-4F5A-9F04-3A67FAC13605}" type="presOf" srcId="{CEDFF5E8-85B2-4BCB-9DDF-6B11CA17DEB5}" destId="{37E13FAB-9F4F-492F-BDB5-E051752009FC}" srcOrd="0" destOrd="0" presId="urn:microsoft.com/office/officeart/2005/8/layout/chevron2"/>
    <dgm:cxn modelId="{22FFDBC4-6200-4985-A638-81B9E5279339}" srcId="{49859C49-7F79-48D3-A5D5-D397F20357DC}" destId="{D0B4B568-3115-4427-B5C6-C332D87E1A92}" srcOrd="0" destOrd="0" parTransId="{2F4B2F64-D8AF-4074-BFB5-5E45A1FAD00F}" sibTransId="{2D09E030-68EE-4DE2-9BAA-6D98CC31EE5F}"/>
    <dgm:cxn modelId="{FC0A610C-0D3E-48F7-A9D1-B9EF1804E080}" type="presOf" srcId="{354E40FB-3CC5-4202-9780-CF81742724BA}" destId="{5437230B-3018-4A8B-95F2-BBF05839880C}" srcOrd="0" destOrd="0" presId="urn:microsoft.com/office/officeart/2005/8/layout/chevron2"/>
    <dgm:cxn modelId="{EA316541-5D6D-401E-92F6-E5C8BA46EAA1}" type="presOf" srcId="{0A5229CB-4A16-42DE-B21D-E3D37F0A73D3}" destId="{DA902347-9A26-474E-9702-DAE3AECFA4E6}" srcOrd="0" destOrd="0" presId="urn:microsoft.com/office/officeart/2005/8/layout/chevron2"/>
    <dgm:cxn modelId="{3457BE63-4A83-4804-95E7-2B23935969F6}" type="presOf" srcId="{0E6FE48E-1416-48D2-984B-BC59E2FB71B3}" destId="{7C00C40A-76D9-461A-8BC9-BA5102FD62F9}" srcOrd="0" destOrd="0" presId="urn:microsoft.com/office/officeart/2005/8/layout/chevron2"/>
    <dgm:cxn modelId="{4B7E0850-0EF8-4C64-AABD-38DE8BF1CDB2}" type="presParOf" srcId="{5437230B-3018-4A8B-95F2-BBF05839880C}" destId="{DAE70358-85B1-4A94-871C-C3BBF74C9690}" srcOrd="0" destOrd="0" presId="urn:microsoft.com/office/officeart/2005/8/layout/chevron2"/>
    <dgm:cxn modelId="{A6A89824-CB0F-4E57-A185-9372F52E7673}" type="presParOf" srcId="{DAE70358-85B1-4A94-871C-C3BBF74C9690}" destId="{A2FCBC97-BB36-4B0B-9BE2-FF48A030BCFA}" srcOrd="0" destOrd="0" presId="urn:microsoft.com/office/officeart/2005/8/layout/chevron2"/>
    <dgm:cxn modelId="{42E36615-FF37-49C0-809E-BC70F3A4D561}" type="presParOf" srcId="{DAE70358-85B1-4A94-871C-C3BBF74C9690}" destId="{E72133A9-8CE9-4C18-8A55-9151C6CE80A6}" srcOrd="1" destOrd="0" presId="urn:microsoft.com/office/officeart/2005/8/layout/chevron2"/>
    <dgm:cxn modelId="{BB22C4A8-E73F-480D-88AB-DFC170D3A937}" type="presParOf" srcId="{5437230B-3018-4A8B-95F2-BBF05839880C}" destId="{3619A362-D4EF-4FBE-B9FC-180DF291122E}" srcOrd="1" destOrd="0" presId="urn:microsoft.com/office/officeart/2005/8/layout/chevron2"/>
    <dgm:cxn modelId="{F00421B1-8157-4321-8309-15998B8E612A}" type="presParOf" srcId="{5437230B-3018-4A8B-95F2-BBF05839880C}" destId="{60527613-AB5F-49C7-94F4-D15B3326E3AC}" srcOrd="2" destOrd="0" presId="urn:microsoft.com/office/officeart/2005/8/layout/chevron2"/>
    <dgm:cxn modelId="{9D8EC578-46D5-42AC-86C9-457AEBBD6F7B}" type="presParOf" srcId="{60527613-AB5F-49C7-94F4-D15B3326E3AC}" destId="{7C00C40A-76D9-461A-8BC9-BA5102FD62F9}" srcOrd="0" destOrd="0" presId="urn:microsoft.com/office/officeart/2005/8/layout/chevron2"/>
    <dgm:cxn modelId="{3F3A714C-C738-4C07-B207-4DF82E642216}" type="presParOf" srcId="{60527613-AB5F-49C7-94F4-D15B3326E3AC}" destId="{74783F40-42BD-4168-B3A2-488A5A060382}" srcOrd="1" destOrd="0" presId="urn:microsoft.com/office/officeart/2005/8/layout/chevron2"/>
    <dgm:cxn modelId="{C1A5FB6E-35EE-4969-835E-8917049DAB6C}" type="presParOf" srcId="{5437230B-3018-4A8B-95F2-BBF05839880C}" destId="{DC21D942-BE6D-4307-A109-4F98A956DE5A}" srcOrd="3" destOrd="0" presId="urn:microsoft.com/office/officeart/2005/8/layout/chevron2"/>
    <dgm:cxn modelId="{E13C3D6C-D10C-4100-83CF-593D54CA79FC}" type="presParOf" srcId="{5437230B-3018-4A8B-95F2-BBF05839880C}" destId="{CDFBE9AC-393A-4FFA-9CC4-40929A4D1426}" srcOrd="4" destOrd="0" presId="urn:microsoft.com/office/officeart/2005/8/layout/chevron2"/>
    <dgm:cxn modelId="{BED9296B-D5F3-4B36-935C-4DE841DF33CA}" type="presParOf" srcId="{CDFBE9AC-393A-4FFA-9CC4-40929A4D1426}" destId="{DA902347-9A26-474E-9702-DAE3AECFA4E6}" srcOrd="0" destOrd="0" presId="urn:microsoft.com/office/officeart/2005/8/layout/chevron2"/>
    <dgm:cxn modelId="{A039CF2D-A62B-4457-9CC1-E6156A31ECF4}" type="presParOf" srcId="{CDFBE9AC-393A-4FFA-9CC4-40929A4D1426}" destId="{37E13FAB-9F4F-492F-BDB5-E051752009FC}" srcOrd="1" destOrd="0" presId="urn:microsoft.com/office/officeart/2005/8/layout/chevron2"/>
    <dgm:cxn modelId="{C9E76F9A-3ECA-40FA-BAA1-DB3FF3359731}" type="presParOf" srcId="{5437230B-3018-4A8B-95F2-BBF05839880C}" destId="{DF6F3B66-B1A5-412F-8B38-AAF0BB110E7D}" srcOrd="5" destOrd="0" presId="urn:microsoft.com/office/officeart/2005/8/layout/chevron2"/>
    <dgm:cxn modelId="{9F676C89-02FE-4138-B0AD-1A164371030B}" type="presParOf" srcId="{5437230B-3018-4A8B-95F2-BBF05839880C}" destId="{AF8B4CD7-3282-4551-A5E4-6C1D59FFF503}" srcOrd="6" destOrd="0" presId="urn:microsoft.com/office/officeart/2005/8/layout/chevron2"/>
    <dgm:cxn modelId="{630E36DD-F9A4-4E97-8700-012E1C4800E9}" type="presParOf" srcId="{AF8B4CD7-3282-4551-A5E4-6C1D59FFF503}" destId="{1B91A49D-4590-410F-89D0-7A38C06EF24E}" srcOrd="0" destOrd="0" presId="urn:microsoft.com/office/officeart/2005/8/layout/chevron2"/>
    <dgm:cxn modelId="{9829C0C7-BE4E-42D2-968E-6484E73FC19E}" type="presParOf" srcId="{AF8B4CD7-3282-4551-A5E4-6C1D59FFF503}" destId="{E1FDB208-CC5C-4C3E-977F-2FFB556AA413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EA90B8A-1BA1-4892-B6C8-1661903F73A3}">
      <dsp:nvSpPr>
        <dsp:cNvPr id="0" name=""/>
        <dsp:cNvSpPr/>
      </dsp:nvSpPr>
      <dsp:spPr>
        <a:xfrm>
          <a:off x="-6508804" y="-996230"/>
          <a:ext cx="7753100" cy="7753100"/>
        </a:xfrm>
        <a:prstGeom prst="blockArc">
          <a:avLst>
            <a:gd name="adj1" fmla="val 18900000"/>
            <a:gd name="adj2" fmla="val 2700000"/>
            <a:gd name="adj3" fmla="val 279"/>
          </a:avLst>
        </a:prstGeom>
        <a:noFill/>
        <a:ln w="1587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F80D81B-F4BF-4C54-A642-77B226B4B55B}">
      <dsp:nvSpPr>
        <dsp:cNvPr id="0" name=""/>
        <dsp:cNvSpPr/>
      </dsp:nvSpPr>
      <dsp:spPr>
        <a:xfrm>
          <a:off x="404108" y="261878"/>
          <a:ext cx="6455418" cy="523526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5550" tIns="73660" rIns="73660" bIns="73660" numCol="1" spcCol="1270" anchor="ctr" anchorCtr="0">
          <a:noAutofit/>
        </a:bodyPr>
        <a:lstStyle/>
        <a:p>
          <a:pPr lvl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900" kern="1200" dirty="0" smtClean="0">
              <a:solidFill>
                <a:schemeClr val="tx1"/>
              </a:solidFill>
            </a:rPr>
            <a:t>1.  หลักการเบิกจ่ายเงินจากคลัง</a:t>
          </a:r>
          <a:endParaRPr lang="th-TH" sz="2900" kern="1200" dirty="0">
            <a:solidFill>
              <a:schemeClr val="tx1"/>
            </a:solidFill>
          </a:endParaRPr>
        </a:p>
      </dsp:txBody>
      <dsp:txXfrm>
        <a:off x="404108" y="261878"/>
        <a:ext cx="6455418" cy="523526"/>
      </dsp:txXfrm>
    </dsp:sp>
    <dsp:sp modelId="{C7712D1C-42E0-4DAB-B0D3-3B946973B2FB}">
      <dsp:nvSpPr>
        <dsp:cNvPr id="0" name=""/>
        <dsp:cNvSpPr/>
      </dsp:nvSpPr>
      <dsp:spPr>
        <a:xfrm>
          <a:off x="76904" y="196437"/>
          <a:ext cx="654408" cy="65440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ABFC012-98A9-4D99-8CB7-4264EF2E8E83}">
      <dsp:nvSpPr>
        <dsp:cNvPr id="0" name=""/>
        <dsp:cNvSpPr/>
      </dsp:nvSpPr>
      <dsp:spPr>
        <a:xfrm>
          <a:off x="878209" y="1047629"/>
          <a:ext cx="5981317" cy="523526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5550" tIns="73660" rIns="73660" bIns="73660" numCol="1" spcCol="1270" anchor="ctr" anchorCtr="0">
          <a:noAutofit/>
        </a:bodyPr>
        <a:lstStyle/>
        <a:p>
          <a:pPr lvl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900" kern="1200" dirty="0" smtClean="0">
              <a:solidFill>
                <a:schemeClr val="tx1"/>
              </a:solidFill>
            </a:rPr>
            <a:t>2.  วิธีการเบิกจ่ายเงินจากคลัง</a:t>
          </a:r>
          <a:endParaRPr lang="th-TH" sz="2900" kern="1200" dirty="0">
            <a:solidFill>
              <a:schemeClr val="tx1"/>
            </a:solidFill>
          </a:endParaRPr>
        </a:p>
      </dsp:txBody>
      <dsp:txXfrm>
        <a:off x="878209" y="1047629"/>
        <a:ext cx="5981317" cy="523526"/>
      </dsp:txXfrm>
    </dsp:sp>
    <dsp:sp modelId="{70349F58-B19B-4EA1-9B6A-DE1666F0B135}">
      <dsp:nvSpPr>
        <dsp:cNvPr id="0" name=""/>
        <dsp:cNvSpPr/>
      </dsp:nvSpPr>
      <dsp:spPr>
        <a:xfrm>
          <a:off x="551005" y="982189"/>
          <a:ext cx="654408" cy="65440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40E02CB-A8B7-4B03-8882-863BF1FA8DF0}">
      <dsp:nvSpPr>
        <dsp:cNvPr id="0" name=""/>
        <dsp:cNvSpPr/>
      </dsp:nvSpPr>
      <dsp:spPr>
        <a:xfrm>
          <a:off x="1138014" y="1832805"/>
          <a:ext cx="5721513" cy="523526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5550" tIns="73660" rIns="73660" bIns="73660" numCol="1" spcCol="1270" anchor="ctr" anchorCtr="0">
          <a:noAutofit/>
        </a:bodyPr>
        <a:lstStyle/>
        <a:p>
          <a:pPr lvl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900" kern="1200" dirty="0" smtClean="0">
              <a:solidFill>
                <a:schemeClr val="tx1"/>
              </a:solidFill>
            </a:rPr>
            <a:t>3.  การเบิกจ่ายเงินยืม</a:t>
          </a:r>
          <a:endParaRPr lang="th-TH" sz="2900" kern="1200" dirty="0">
            <a:solidFill>
              <a:schemeClr val="tx1"/>
            </a:solidFill>
          </a:endParaRPr>
        </a:p>
      </dsp:txBody>
      <dsp:txXfrm>
        <a:off x="1138014" y="1832805"/>
        <a:ext cx="5721513" cy="523526"/>
      </dsp:txXfrm>
    </dsp:sp>
    <dsp:sp modelId="{49A250ED-AF4E-4011-8492-C84D55EBD6BC}">
      <dsp:nvSpPr>
        <dsp:cNvPr id="0" name=""/>
        <dsp:cNvSpPr/>
      </dsp:nvSpPr>
      <dsp:spPr>
        <a:xfrm>
          <a:off x="810810" y="1767364"/>
          <a:ext cx="654408" cy="65440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7C295B6-7FAC-47A4-AD22-2ED8701B37E9}">
      <dsp:nvSpPr>
        <dsp:cNvPr id="0" name=""/>
        <dsp:cNvSpPr/>
      </dsp:nvSpPr>
      <dsp:spPr>
        <a:xfrm>
          <a:off x="1220967" y="2618556"/>
          <a:ext cx="5638559" cy="523526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5550" tIns="73660" rIns="73660" bIns="73660" numCol="1" spcCol="1270" anchor="ctr" anchorCtr="0">
          <a:noAutofit/>
        </a:bodyPr>
        <a:lstStyle/>
        <a:p>
          <a:pPr lvl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900" kern="1200" dirty="0" smtClean="0">
              <a:solidFill>
                <a:schemeClr val="tx1"/>
              </a:solidFill>
            </a:rPr>
            <a:t>4.  การรับเงิน</a:t>
          </a:r>
          <a:endParaRPr lang="th-TH" sz="2900" kern="1200" dirty="0">
            <a:solidFill>
              <a:schemeClr val="tx1"/>
            </a:solidFill>
          </a:endParaRPr>
        </a:p>
      </dsp:txBody>
      <dsp:txXfrm>
        <a:off x="1220967" y="2618556"/>
        <a:ext cx="5638559" cy="523526"/>
      </dsp:txXfrm>
    </dsp:sp>
    <dsp:sp modelId="{8C193F6F-9162-412C-AA40-29F9AD1C8DB1}">
      <dsp:nvSpPr>
        <dsp:cNvPr id="0" name=""/>
        <dsp:cNvSpPr/>
      </dsp:nvSpPr>
      <dsp:spPr>
        <a:xfrm>
          <a:off x="893763" y="2553115"/>
          <a:ext cx="654408" cy="65440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874BAE4-61CE-421C-A57E-502848202AD3}">
      <dsp:nvSpPr>
        <dsp:cNvPr id="0" name=""/>
        <dsp:cNvSpPr/>
      </dsp:nvSpPr>
      <dsp:spPr>
        <a:xfrm>
          <a:off x="1138014" y="3404307"/>
          <a:ext cx="5721513" cy="523526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5550" tIns="73660" rIns="73660" bIns="73660" numCol="1" spcCol="1270" anchor="ctr" anchorCtr="0">
          <a:noAutofit/>
        </a:bodyPr>
        <a:lstStyle/>
        <a:p>
          <a:pPr lvl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900" kern="1200" dirty="0" smtClean="0">
              <a:solidFill>
                <a:schemeClr val="tx1"/>
              </a:solidFill>
            </a:rPr>
            <a:t>5.  การจ่ายเงิน</a:t>
          </a:r>
        </a:p>
      </dsp:txBody>
      <dsp:txXfrm>
        <a:off x="1138014" y="3404307"/>
        <a:ext cx="5721513" cy="523526"/>
      </dsp:txXfrm>
    </dsp:sp>
    <dsp:sp modelId="{4EA64E89-A96F-4229-B390-D0282C8B07A9}">
      <dsp:nvSpPr>
        <dsp:cNvPr id="0" name=""/>
        <dsp:cNvSpPr/>
      </dsp:nvSpPr>
      <dsp:spPr>
        <a:xfrm>
          <a:off x="810810" y="3338866"/>
          <a:ext cx="654408" cy="65440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C499D3F-F8D9-4430-B6D3-0A8CB86C3DD9}">
      <dsp:nvSpPr>
        <dsp:cNvPr id="0" name=""/>
        <dsp:cNvSpPr/>
      </dsp:nvSpPr>
      <dsp:spPr>
        <a:xfrm>
          <a:off x="878209" y="4189483"/>
          <a:ext cx="5981317" cy="523526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5550" tIns="73660" rIns="73660" bIns="73660" numCol="1" spcCol="1270" anchor="ctr" anchorCtr="0">
          <a:noAutofit/>
        </a:bodyPr>
        <a:lstStyle/>
        <a:p>
          <a:pPr lvl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900" kern="1200" dirty="0" smtClean="0">
              <a:solidFill>
                <a:schemeClr val="tx1"/>
              </a:solidFill>
            </a:rPr>
            <a:t>6.  การเก็บรักษาเงิน</a:t>
          </a:r>
        </a:p>
      </dsp:txBody>
      <dsp:txXfrm>
        <a:off x="878209" y="4189483"/>
        <a:ext cx="5981317" cy="523526"/>
      </dsp:txXfrm>
    </dsp:sp>
    <dsp:sp modelId="{42B2D618-CDA5-483C-881F-F6D1212D152C}">
      <dsp:nvSpPr>
        <dsp:cNvPr id="0" name=""/>
        <dsp:cNvSpPr/>
      </dsp:nvSpPr>
      <dsp:spPr>
        <a:xfrm>
          <a:off x="551005" y="4124042"/>
          <a:ext cx="654408" cy="65440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65507BC-F8D0-46B6-A5D6-82D1965D251D}">
      <dsp:nvSpPr>
        <dsp:cNvPr id="0" name=""/>
        <dsp:cNvSpPr/>
      </dsp:nvSpPr>
      <dsp:spPr>
        <a:xfrm>
          <a:off x="404108" y="4975234"/>
          <a:ext cx="6455418" cy="523526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5550" tIns="73660" rIns="73660" bIns="73660" numCol="1" spcCol="1270" anchor="ctr" anchorCtr="0">
          <a:noAutofit/>
        </a:bodyPr>
        <a:lstStyle/>
        <a:p>
          <a:pPr lvl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900" kern="1200" dirty="0" smtClean="0">
              <a:solidFill>
                <a:schemeClr val="tx1"/>
              </a:solidFill>
            </a:rPr>
            <a:t>7.  การนำเงินส่งคลัง</a:t>
          </a:r>
        </a:p>
      </dsp:txBody>
      <dsp:txXfrm>
        <a:off x="404108" y="4975234"/>
        <a:ext cx="6455418" cy="523526"/>
      </dsp:txXfrm>
    </dsp:sp>
    <dsp:sp modelId="{84F444B1-2605-42FF-9477-F0E0F6498F82}">
      <dsp:nvSpPr>
        <dsp:cNvPr id="0" name=""/>
        <dsp:cNvSpPr/>
      </dsp:nvSpPr>
      <dsp:spPr>
        <a:xfrm>
          <a:off x="76904" y="4909793"/>
          <a:ext cx="654408" cy="65440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07FB3D7-7540-4724-B7AD-9253F497838B}">
      <dsp:nvSpPr>
        <dsp:cNvPr id="0" name=""/>
        <dsp:cNvSpPr/>
      </dsp:nvSpPr>
      <dsp:spPr>
        <a:xfrm>
          <a:off x="0" y="0"/>
          <a:ext cx="6221491" cy="1203973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thaiDist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400" b="1" kern="1200" dirty="0" smtClean="0">
              <a:solidFill>
                <a:schemeClr val="tx1"/>
              </a:solidFill>
            </a:rPr>
            <a:t>1. การจ่ายเงินหรือก่อหนี้ผูกพันได้เฉพาะมีกฎหมาย ระเบียบ ข้อบังคับ คำสั่ง มติคณะรัฐมนตรี หรือได้รับอนุญาตจากกระทรวงการคลัง</a:t>
          </a:r>
          <a:endParaRPr lang="th-TH" sz="2400" b="1" kern="1200" dirty="0">
            <a:solidFill>
              <a:schemeClr val="tx1"/>
            </a:solidFill>
          </a:endParaRPr>
        </a:p>
      </dsp:txBody>
      <dsp:txXfrm>
        <a:off x="35263" y="35263"/>
        <a:ext cx="4820574" cy="1133447"/>
      </dsp:txXfrm>
    </dsp:sp>
    <dsp:sp modelId="{88E8F755-84CE-46D4-B300-08E69C3B3250}">
      <dsp:nvSpPr>
        <dsp:cNvPr id="0" name=""/>
        <dsp:cNvSpPr/>
      </dsp:nvSpPr>
      <dsp:spPr>
        <a:xfrm>
          <a:off x="576047" y="1440155"/>
          <a:ext cx="6221491" cy="1203973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600" b="1" kern="1200" dirty="0" smtClean="0">
              <a:solidFill>
                <a:schemeClr val="tx1"/>
              </a:solidFill>
            </a:rPr>
            <a:t>2. การเบิกเงินเพื่อการใดจะต้องนำไปจ่ายเพื่อการนั้น</a:t>
          </a:r>
          <a:endParaRPr lang="th-TH" sz="2600" b="1" kern="1200" dirty="0">
            <a:solidFill>
              <a:schemeClr val="tx1"/>
            </a:solidFill>
          </a:endParaRPr>
        </a:p>
      </dsp:txBody>
      <dsp:txXfrm>
        <a:off x="611310" y="1475418"/>
        <a:ext cx="4847332" cy="1133447"/>
      </dsp:txXfrm>
    </dsp:sp>
    <dsp:sp modelId="{BE88E2F3-0029-4692-9B23-44613B68B5A3}">
      <dsp:nvSpPr>
        <dsp:cNvPr id="0" name=""/>
        <dsp:cNvSpPr/>
      </dsp:nvSpPr>
      <dsp:spPr>
        <a:xfrm>
          <a:off x="1034322" y="2845756"/>
          <a:ext cx="6221491" cy="1203973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600" b="1" kern="1200" dirty="0" smtClean="0">
              <a:solidFill>
                <a:schemeClr val="tx1"/>
              </a:solidFill>
            </a:rPr>
            <a:t>3. หนี้ต้องถึงกำหนดชำระหรือใกล้จะถึงกำหนดชำระ</a:t>
          </a:r>
          <a:endParaRPr lang="th-TH" sz="2600" b="1" kern="1200" dirty="0">
            <a:solidFill>
              <a:schemeClr val="tx1"/>
            </a:solidFill>
          </a:endParaRPr>
        </a:p>
      </dsp:txBody>
      <dsp:txXfrm>
        <a:off x="1069585" y="2881019"/>
        <a:ext cx="4855109" cy="1133447"/>
      </dsp:txXfrm>
    </dsp:sp>
    <dsp:sp modelId="{C424C743-2A58-40A5-974F-4715382C26E8}">
      <dsp:nvSpPr>
        <dsp:cNvPr id="0" name=""/>
        <dsp:cNvSpPr/>
      </dsp:nvSpPr>
      <dsp:spPr>
        <a:xfrm>
          <a:off x="1555372" y="4268634"/>
          <a:ext cx="6221491" cy="1203973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600" b="1" kern="1200" dirty="0" smtClean="0">
              <a:solidFill>
                <a:schemeClr val="tx1"/>
              </a:solidFill>
            </a:rPr>
            <a:t>4. ค่าใช้จ่ายที่เกิดขึ้นในปีงบประมาณใด </a:t>
          </a:r>
        </a:p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600" b="1" kern="1200" dirty="0" smtClean="0">
              <a:solidFill>
                <a:schemeClr val="tx1"/>
              </a:solidFill>
            </a:rPr>
            <a:t>ให้เบิกจากเงินงบประมาณรายจ่ายของปีนั้น</a:t>
          </a:r>
          <a:endParaRPr lang="th-TH" sz="2600" b="1" kern="1200" dirty="0">
            <a:solidFill>
              <a:schemeClr val="tx1"/>
            </a:solidFill>
          </a:endParaRPr>
        </a:p>
      </dsp:txBody>
      <dsp:txXfrm>
        <a:off x="1590635" y="4303897"/>
        <a:ext cx="4847332" cy="1133447"/>
      </dsp:txXfrm>
    </dsp:sp>
    <dsp:sp modelId="{1B583649-FC9A-48A5-B67E-CBEA1CE2A2E5}">
      <dsp:nvSpPr>
        <dsp:cNvPr id="0" name=""/>
        <dsp:cNvSpPr/>
      </dsp:nvSpPr>
      <dsp:spPr>
        <a:xfrm>
          <a:off x="5438908" y="922134"/>
          <a:ext cx="782582" cy="782582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h-TH" sz="3600" kern="1200"/>
        </a:p>
      </dsp:txBody>
      <dsp:txXfrm>
        <a:off x="5614989" y="922134"/>
        <a:ext cx="430420" cy="588893"/>
      </dsp:txXfrm>
    </dsp:sp>
    <dsp:sp modelId="{F21CB0B8-BF35-465E-9340-A3741BD2FEC5}">
      <dsp:nvSpPr>
        <dsp:cNvPr id="0" name=""/>
        <dsp:cNvSpPr/>
      </dsp:nvSpPr>
      <dsp:spPr>
        <a:xfrm>
          <a:off x="5959958" y="2345012"/>
          <a:ext cx="782582" cy="782582"/>
        </a:xfrm>
        <a:prstGeom prst="downArrow">
          <a:avLst>
            <a:gd name="adj1" fmla="val 55000"/>
            <a:gd name="adj2" fmla="val 45000"/>
          </a:avLst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h-TH" sz="3600" kern="1200"/>
        </a:p>
      </dsp:txBody>
      <dsp:txXfrm>
        <a:off x="6136039" y="2345012"/>
        <a:ext cx="430420" cy="588893"/>
      </dsp:txXfrm>
    </dsp:sp>
    <dsp:sp modelId="{27E3A8DE-738B-427A-8458-9D84D07A3087}">
      <dsp:nvSpPr>
        <dsp:cNvPr id="0" name=""/>
        <dsp:cNvSpPr/>
      </dsp:nvSpPr>
      <dsp:spPr>
        <a:xfrm>
          <a:off x="6473231" y="3767890"/>
          <a:ext cx="782582" cy="782582"/>
        </a:xfrm>
        <a:prstGeom prst="downArrow">
          <a:avLst>
            <a:gd name="adj1" fmla="val 55000"/>
            <a:gd name="adj2" fmla="val 45000"/>
          </a:avLst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h-TH" sz="3600" kern="1200"/>
        </a:p>
      </dsp:txBody>
      <dsp:txXfrm>
        <a:off x="6649312" y="3767890"/>
        <a:ext cx="430420" cy="58889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VerticalAccentList">
  <dgm:title val=""/>
  <dgm:desc val=""/>
  <dgm:catLst>
    <dgm:cat type="list" pri="16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text" refType="primFontSz" refFor="des" refForName="childtext" op="gte"/>
      <dgm:constr type="w" for="ch" forName="composite" refType="w"/>
      <dgm:constr type="h" for="ch" forName="composite" refType="h"/>
      <dgm:constr type="w" for="ch" forName="parallelogramComposite" refType="w"/>
      <dgm:constr type="h" for="ch" forName="parallelogramComposite" refType="h"/>
      <dgm:constr type="w" for="ch" forName="parenttextcomposite" refType="w" fact="0.9"/>
      <dgm:constr type="h" for="ch" forName="parenttextcomposite" refType="h" fact="0.6"/>
      <dgm:constr type="h" for="ch" forName="sibTrans" refType="h" refFor="ch" refForName="composite" op="equ" fact="0.02"/>
      <dgm:constr type="h" for="ch" forName="sibTrans" op="equ"/>
    </dgm:constrLst>
    <dgm:forEach name="nodesForEach" axis="ch" ptType="node">
      <dgm:layoutNode name="parenttextcomposite">
        <dgm:alg type="composite">
          <dgm:param type="ar" val="11"/>
        </dgm:alg>
        <dgm:shape xmlns:r="http://schemas.openxmlformats.org/officeDocument/2006/relationships" r:blip="">
          <dgm:adjLst/>
        </dgm:shape>
        <dgm:constrLst>
          <dgm:constr type="h" for="ch" forName="parenttext" refType="h"/>
          <dgm:constr type="w" for="ch" forName="parenttext" refType="w"/>
        </dgm:constrLst>
        <dgm:layoutNode name="parenttext" styleLbl="revTx">
          <dgm:varLst>
            <dgm:chMax/>
            <dgm:chPref val="2"/>
            <dgm:bulletEnabled val="1"/>
          </dgm:varLst>
          <dgm:choose name="Name4">
            <dgm:if name="Name5" func="var" arg="dir" op="equ" val="norm">
              <dgm:alg type="tx">
                <dgm:param type="parTxLTRAlign" val="l"/>
                <dgm:param type="txAnchorVert" val="b"/>
              </dgm:alg>
            </dgm:if>
            <dgm:else name="Name6">
              <dgm:alg type="tx">
                <dgm:param type="parTxLTRAlign" val="r"/>
                <dgm:param type="txAnchorVert" val="b"/>
              </dgm:alg>
            </dgm:else>
          </dgm:choose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choose name="Name7">
        <dgm:if name="Name8" axis="ch" ptType="node" func="cnt" op="gte" val="1">
          <dgm:layoutNode name="composite">
            <dgm:alg type="composite">
              <dgm:param type="ar" val="6"/>
            </dgm:alg>
            <dgm:shape xmlns:r="http://schemas.openxmlformats.org/officeDocument/2006/relationships" r:blip="">
              <dgm:adjLst/>
            </dgm:shape>
            <dgm:choose name="Name9">
              <dgm:if name="Name10" func="var" arg="dir" op="equ" val="norm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301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if>
              <dgm:else name="Name11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883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else>
            </dgm:choose>
            <dgm:ruleLst/>
            <dgm:layoutNode name="chevron1" styleLbl="alignNode1">
              <dgm:alg type="sp"/>
              <dgm:choose name="Name12">
                <dgm:if name="Name13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4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2" styleLbl="alignNode1">
              <dgm:alg type="sp"/>
              <dgm:choose name="Name15">
                <dgm:if name="Name16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7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3" styleLbl="alignNode1">
              <dgm:alg type="sp"/>
              <dgm:choose name="Name18">
                <dgm:if name="Name19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0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4" styleLbl="alignNode1">
              <dgm:alg type="sp"/>
              <dgm:choose name="Name21">
                <dgm:if name="Name22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3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5" styleLbl="alignNode1">
              <dgm:alg type="sp"/>
              <dgm:choose name="Name24">
                <dgm:if name="Name25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6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6" styleLbl="alignNode1">
              <dgm:alg type="sp"/>
              <dgm:choose name="Name27">
                <dgm:if name="Name28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9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7" styleLbl="alignNode1">
              <dgm:alg type="sp"/>
              <dgm:choose name="Name30">
                <dgm:if name="Name31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32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ildtext" styleLbl="solidFgAcc1">
              <dgm:varLst>
                <dgm:chMax/>
                <dgm:chPref val="0"/>
                <dgm:bulletEnabled val="1"/>
              </dgm:varLst>
              <dgm:choose name="Name33">
                <dgm:if name="Name34" func="var" arg="dir" op="equ" val="norm">
                  <dgm:alg type="tx">
                    <dgm:param type="parTxLTRAlign" val="l"/>
                    <dgm:param type="txAnchorVertCh" val="t"/>
                  </dgm:alg>
                </dgm:if>
                <dgm:else name="Name35">
                  <dgm:alg type="tx">
                    <dgm:param type="parTxLTRAlign" val="r"/>
                    <dgm:param type="shpTxLTRAlignCh" val="r"/>
                    <dgm:param type="txAnchorVertCh" val="t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2"/>
                <dgm:constr type="rMarg" refType="primFontSz" fact="0.2"/>
                <dgm:constr type="tMarg" refType="primFontSz" fact="0.2"/>
                <dgm:constr type="bMarg" refType="primFontSz" fact="0.2"/>
              </dgm:constrLst>
              <dgm:ruleLst>
                <dgm:rule type="primFontSz" val="5" fact="NaN" max="NaN"/>
              </dgm:ruleLst>
            </dgm:layoutNode>
          </dgm:layoutNode>
        </dgm:if>
        <dgm:else name="Name36">
          <dgm:layoutNode name="parallelogramComposite">
            <dgm:alg type="composite">
              <dgm:param type="ar" val="50"/>
            </dgm:alg>
            <dgm:shape xmlns:r="http://schemas.openxmlformats.org/officeDocument/2006/relationships" r:blip="">
              <dgm:adjLst/>
            </dgm:shape>
            <dgm:constrLst>
              <dgm:constr type="l" for="ch" forName="parallelogram1" refType="w" fact="0"/>
              <dgm:constr type="t" for="ch" forName="parallelogram1" refType="h" fact="0"/>
              <dgm:constr type="w" for="ch" forName="parallelogram1" refType="w" fact="0.12"/>
              <dgm:constr type="h" for="ch" forName="parallelogram1" refType="h"/>
              <dgm:constr type="l" for="ch" forName="parallelogram2" refType="w" fact="0.127"/>
              <dgm:constr type="t" for="ch" forName="parallelogram2" refType="h" fact="0"/>
              <dgm:constr type="w" for="ch" forName="parallelogram2" refType="w" fact="0.12"/>
              <dgm:constr type="h" for="ch" forName="parallelogram2" refType="h"/>
              <dgm:constr type="l" for="ch" forName="parallelogram3" refType="w" fact="0.254"/>
              <dgm:constr type="t" for="ch" forName="parallelogram3" refType="h" fact="0"/>
              <dgm:constr type="w" for="ch" forName="parallelogram3" refType="w" fact="0.12"/>
              <dgm:constr type="h" for="ch" forName="parallelogram3" refType="h"/>
              <dgm:constr type="l" for="ch" forName="parallelogram4" refType="w" fact="0.381"/>
              <dgm:constr type="t" for="ch" forName="parallelogram4" refType="h" fact="0"/>
              <dgm:constr type="w" for="ch" forName="parallelogram4" refType="w" fact="0.12"/>
              <dgm:constr type="h" for="ch" forName="parallelogram4" refType="h"/>
              <dgm:constr type="l" for="ch" forName="parallelogram5" refType="w" fact="0.508"/>
              <dgm:constr type="t" for="ch" forName="parallelogram5" refType="h" fact="0"/>
              <dgm:constr type="w" for="ch" forName="parallelogram5" refType="w" fact="0.12"/>
              <dgm:constr type="h" for="ch" forName="parallelogram5" refType="h"/>
              <dgm:constr type="l" for="ch" forName="parallelogram6" refType="w" fact="0.635"/>
              <dgm:constr type="t" for="ch" forName="parallelogram6" refType="h" fact="0"/>
              <dgm:constr type="w" for="ch" forName="parallelogram6" refType="w" fact="0.12"/>
              <dgm:constr type="h" for="ch" forName="parallelogram6" refType="h"/>
              <dgm:constr type="l" for="ch" forName="parallelogram7" refType="w" fact="0.762"/>
              <dgm:constr type="t" for="ch" forName="parallelogram7" refType="h" fact="0"/>
              <dgm:constr type="w" for="ch" forName="parallelogram7" refType="w" fact="0.12"/>
              <dgm:constr type="h" for="ch" forName="parallelogram7" refType="h"/>
            </dgm:constrLst>
            <dgm:ruleLst/>
            <dgm:layoutNode name="parallelogram1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2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3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4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5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6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7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</dgm:layoutNode>
        </dgm:else>
      </dgm:choos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1F51DE-F541-481C-AF43-35061B10C2F8}" type="datetimeFigureOut">
              <a:rPr lang="en-US" smtClean="0"/>
              <a:t>10/29/2018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33BC95-B95D-4525-93F6-E7CF48B38D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072163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ัวกระดาษ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2F1522-A9B5-445A-B4CE-9821AF5835AA}" type="datetimeFigureOut">
              <a:rPr lang="th-TH" smtClean="0"/>
              <a:t>29/10/61</a:t>
            </a:fld>
            <a:endParaRPr lang="th-TH"/>
          </a:p>
        </p:txBody>
      </p:sp>
      <p:sp>
        <p:nvSpPr>
          <p:cNvPr id="4" name="ตัวแทนรูปบนภาพนิ่ง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h-TH"/>
          </a:p>
        </p:txBody>
      </p:sp>
      <p:sp>
        <p:nvSpPr>
          <p:cNvPr id="5" name="ตัวแทนบันทึกย่อ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0FD288-5CFF-47F5-995A-B785A215E601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1841488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256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6288" algn="l" defTabSz="91256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2564" algn="l" defTabSz="91256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68836" algn="l" defTabSz="91256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5128" algn="l" defTabSz="91256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1406" algn="l" defTabSz="91256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37687" algn="l" defTabSz="91256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3969" algn="l" defTabSz="91256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0256" algn="l" defTabSz="91256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0FD288-5CFF-47F5-995A-B785A215E601}" type="slidenum">
              <a:rPr lang="th-TH" smtClean="0"/>
              <a:t>1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19311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94D79B-0FD1-4D49-B56E-FA8FF52BE801}" type="slidenum">
              <a:rPr lang="th-TH" smtClean="0">
                <a:solidFill>
                  <a:prstClr val="black"/>
                </a:solidFill>
              </a:rPr>
              <a:pPr/>
              <a:t>5</a:t>
            </a:fld>
            <a:endParaRPr lang="th-T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31923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0FD288-5CFF-47F5-995A-B785A215E601}" type="slidenum">
              <a:rPr lang="th-TH" smtClean="0"/>
              <a:t>30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0422544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48" tIns="45624" rIns="91248" bIns="45624"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62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25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88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51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14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76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39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02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smtClean="0"/>
              <a:t>คลิกเพื่อแก้ไขลักษณะชื่อเรื่องรองต้นแบบ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4D4F47-F871-4990-8060-6C3400C06ABE}" type="datetimeFigureOut">
              <a:rPr lang="th-TH" smtClean="0"/>
              <a:t>29/10/61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797051-04EC-42E7-AFFF-ED59FEC96AC3}" type="slidenum">
              <a:rPr lang="th-TH" smtClean="0"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4D4F47-F871-4990-8060-6C3400C06ABE}" type="datetimeFigureOut">
              <a:rPr lang="th-TH" smtClean="0"/>
              <a:t>29/10/61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797051-04EC-42E7-AFFF-ED59FEC96AC3}" type="slidenum">
              <a:rPr lang="th-TH" smtClean="0"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041" indent="0" algn="ctr">
              <a:buNone/>
              <a:defRPr sz="2000"/>
            </a:lvl2pPr>
            <a:lvl3pPr marL="912066" indent="0" algn="ctr">
              <a:buNone/>
              <a:defRPr sz="1800"/>
            </a:lvl3pPr>
            <a:lvl4pPr marL="1368093" indent="0" algn="ctr">
              <a:buNone/>
              <a:defRPr sz="1600"/>
            </a:lvl4pPr>
            <a:lvl5pPr marL="1824134" indent="0" algn="ctr">
              <a:buNone/>
              <a:defRPr sz="1600"/>
            </a:lvl5pPr>
            <a:lvl6pPr marL="2280166" indent="0" algn="ctr">
              <a:buNone/>
              <a:defRPr sz="1600"/>
            </a:lvl6pPr>
            <a:lvl7pPr marL="2736195" indent="0" algn="ctr">
              <a:buNone/>
              <a:defRPr sz="1600"/>
            </a:lvl7pPr>
            <a:lvl8pPr marL="3192231" indent="0" algn="ctr">
              <a:buNone/>
              <a:defRPr sz="1600"/>
            </a:lvl8pPr>
            <a:lvl9pPr marL="3648267" indent="0" algn="ctr">
              <a:buNone/>
              <a:defRPr sz="1600"/>
            </a:lvl9pPr>
          </a:lstStyle>
          <a:p>
            <a:r>
              <a:rPr lang="th-TH"/>
              <a:t>คลิกเพื่อแก้ไขสไตล์ชื่อเรื่องรองต้นแบบ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7A27E-FF9E-4014-9A4E-1FE5375CE725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29/10/61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DEC4E-AB0C-49C4-BA19-34D8DAD9A365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319287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7A27E-FF9E-4014-9A4E-1FE5375CE725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29/10/61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DEC4E-AB0C-49C4-BA19-34D8DAD9A365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8308703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0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525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604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206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6809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41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01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3619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22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4826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7A27E-FF9E-4014-9A4E-1FE5375CE725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29/10/61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DEC4E-AB0C-49C4-BA19-34D8DAD9A365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6658060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7A27E-FF9E-4014-9A4E-1FE5375CE725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29/10/61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DEC4E-AB0C-49C4-BA19-34D8DAD9A365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8245800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7"/>
            <a:ext cx="7886700" cy="1325563"/>
          </a:xfrm>
        </p:spPr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4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041" indent="0">
              <a:buNone/>
              <a:defRPr sz="2000" b="1"/>
            </a:lvl2pPr>
            <a:lvl3pPr marL="912066" indent="0">
              <a:buNone/>
              <a:defRPr sz="1800" b="1"/>
            </a:lvl3pPr>
            <a:lvl4pPr marL="1368093" indent="0">
              <a:buNone/>
              <a:defRPr sz="1600" b="1"/>
            </a:lvl4pPr>
            <a:lvl5pPr marL="1824134" indent="0">
              <a:buNone/>
              <a:defRPr sz="1600" b="1"/>
            </a:lvl5pPr>
            <a:lvl6pPr marL="2280166" indent="0">
              <a:buNone/>
              <a:defRPr sz="1600" b="1"/>
            </a:lvl6pPr>
            <a:lvl7pPr marL="2736195" indent="0">
              <a:buNone/>
              <a:defRPr sz="1600" b="1"/>
            </a:lvl7pPr>
            <a:lvl8pPr marL="3192231" indent="0">
              <a:buNone/>
              <a:defRPr sz="1600" b="1"/>
            </a:lvl8pPr>
            <a:lvl9pPr marL="3648267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6"/>
            <a:ext cx="3868340" cy="368458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4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041" indent="0">
              <a:buNone/>
              <a:defRPr sz="2000" b="1"/>
            </a:lvl2pPr>
            <a:lvl3pPr marL="912066" indent="0">
              <a:buNone/>
              <a:defRPr sz="1800" b="1"/>
            </a:lvl3pPr>
            <a:lvl4pPr marL="1368093" indent="0">
              <a:buNone/>
              <a:defRPr sz="1600" b="1"/>
            </a:lvl4pPr>
            <a:lvl5pPr marL="1824134" indent="0">
              <a:buNone/>
              <a:defRPr sz="1600" b="1"/>
            </a:lvl5pPr>
            <a:lvl6pPr marL="2280166" indent="0">
              <a:buNone/>
              <a:defRPr sz="1600" b="1"/>
            </a:lvl6pPr>
            <a:lvl7pPr marL="2736195" indent="0">
              <a:buNone/>
              <a:defRPr sz="1600" b="1"/>
            </a:lvl7pPr>
            <a:lvl8pPr marL="3192231" indent="0">
              <a:buNone/>
              <a:defRPr sz="1600" b="1"/>
            </a:lvl8pPr>
            <a:lvl9pPr marL="3648267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6"/>
            <a:ext cx="3887391" cy="368458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7A27E-FF9E-4014-9A4E-1FE5375CE725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29/10/61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DEC4E-AB0C-49C4-BA19-34D8DAD9A365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7405403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7A27E-FF9E-4014-9A4E-1FE5375CE725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29/10/61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DEC4E-AB0C-49C4-BA19-34D8DAD9A365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6980533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7A27E-FF9E-4014-9A4E-1FE5375CE725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29/10/61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DEC4E-AB0C-49C4-BA19-34D8DAD9A365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1239941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87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041" indent="0">
              <a:buNone/>
              <a:defRPr sz="1400"/>
            </a:lvl2pPr>
            <a:lvl3pPr marL="912066" indent="0">
              <a:buNone/>
              <a:defRPr sz="1200"/>
            </a:lvl3pPr>
            <a:lvl4pPr marL="1368093" indent="0">
              <a:buNone/>
              <a:defRPr sz="1000"/>
            </a:lvl4pPr>
            <a:lvl5pPr marL="1824134" indent="0">
              <a:buNone/>
              <a:defRPr sz="1000"/>
            </a:lvl5pPr>
            <a:lvl6pPr marL="2280166" indent="0">
              <a:buNone/>
              <a:defRPr sz="1000"/>
            </a:lvl6pPr>
            <a:lvl7pPr marL="2736195" indent="0">
              <a:buNone/>
              <a:defRPr sz="1000"/>
            </a:lvl7pPr>
            <a:lvl8pPr marL="3192231" indent="0">
              <a:buNone/>
              <a:defRPr sz="1000"/>
            </a:lvl8pPr>
            <a:lvl9pPr marL="3648267" indent="0">
              <a:buNone/>
              <a:defRPr sz="1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7A27E-FF9E-4014-9A4E-1FE5375CE725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29/10/61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DEC4E-AB0C-49C4-BA19-34D8DAD9A365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6526072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87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6041" indent="0">
              <a:buNone/>
              <a:defRPr sz="2800"/>
            </a:lvl2pPr>
            <a:lvl3pPr marL="912066" indent="0">
              <a:buNone/>
              <a:defRPr sz="2400"/>
            </a:lvl3pPr>
            <a:lvl4pPr marL="1368093" indent="0">
              <a:buNone/>
              <a:defRPr sz="2000"/>
            </a:lvl4pPr>
            <a:lvl5pPr marL="1824134" indent="0">
              <a:buNone/>
              <a:defRPr sz="2000"/>
            </a:lvl5pPr>
            <a:lvl6pPr marL="2280166" indent="0">
              <a:buNone/>
              <a:defRPr sz="2000"/>
            </a:lvl6pPr>
            <a:lvl7pPr marL="2736195" indent="0">
              <a:buNone/>
              <a:defRPr sz="2000"/>
            </a:lvl7pPr>
            <a:lvl8pPr marL="3192231" indent="0">
              <a:buNone/>
              <a:defRPr sz="2000"/>
            </a:lvl8pPr>
            <a:lvl9pPr marL="3648267" indent="0">
              <a:buNone/>
              <a:defRPr sz="2000"/>
            </a:lvl9pPr>
          </a:lstStyle>
          <a:p>
            <a:r>
              <a:rPr lang="th-TH"/>
              <a:t>คลิกไอคอนเพื่อเพิ่มรูปภาพ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041" indent="0">
              <a:buNone/>
              <a:defRPr sz="1400"/>
            </a:lvl2pPr>
            <a:lvl3pPr marL="912066" indent="0">
              <a:buNone/>
              <a:defRPr sz="1200"/>
            </a:lvl3pPr>
            <a:lvl4pPr marL="1368093" indent="0">
              <a:buNone/>
              <a:defRPr sz="1000"/>
            </a:lvl4pPr>
            <a:lvl5pPr marL="1824134" indent="0">
              <a:buNone/>
              <a:defRPr sz="1000"/>
            </a:lvl5pPr>
            <a:lvl6pPr marL="2280166" indent="0">
              <a:buNone/>
              <a:defRPr sz="1000"/>
            </a:lvl6pPr>
            <a:lvl7pPr marL="2736195" indent="0">
              <a:buNone/>
              <a:defRPr sz="1000"/>
            </a:lvl7pPr>
            <a:lvl8pPr marL="3192231" indent="0">
              <a:buNone/>
              <a:defRPr sz="1000"/>
            </a:lvl8pPr>
            <a:lvl9pPr marL="3648267" indent="0">
              <a:buNone/>
              <a:defRPr sz="1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7A27E-FF9E-4014-9A4E-1FE5375CE725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29/10/61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DEC4E-AB0C-49C4-BA19-34D8DAD9A365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66269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7A27E-FF9E-4014-9A4E-1FE5375CE725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29/10/61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DEC4E-AB0C-49C4-BA19-34D8DAD9A365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71385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48" tIns="45624" rIns="91248" bIns="45624"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4D4F47-F871-4990-8060-6C3400C06ABE}" type="datetimeFigureOut">
              <a:rPr lang="th-TH" smtClean="0"/>
              <a:t>29/10/61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797051-04EC-42E7-AFFF-ED59FEC96AC3}" type="slidenum">
              <a:rPr lang="th-TH" smtClean="0"/>
              <a:t>‹#›</a:t>
            </a:fld>
            <a:endParaRPr lang="th-TH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48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1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736" y="365125"/>
            <a:ext cx="1971675" cy="5811838"/>
          </a:xfrm>
        </p:spPr>
        <p:txBody>
          <a:bodyPr vert="eaVert"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711" y="365125"/>
            <a:ext cx="5800725" cy="5811838"/>
          </a:xfrm>
        </p:spPr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7A27E-FF9E-4014-9A4E-1FE5375CE725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29/10/61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DEC4E-AB0C-49C4-BA19-34D8DAD9A365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7155212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685800" y="2130473"/>
            <a:ext cx="7772400" cy="1470025"/>
          </a:xfrm>
        </p:spPr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2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25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88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51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14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76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39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02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smtClean="0"/>
              <a:t>คลิกเพื่อแก้ไขลักษณะชื่อเรื่องรองต้นแบบ</a:t>
            </a:r>
            <a:endParaRPr lang="th-TH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2A21D4A5-374D-4010-8C82-6FCFF2304726}" type="datetimeFigureOut">
              <a:rPr lang="th-TH"/>
              <a:pPr>
                <a:defRPr/>
              </a:pPr>
              <a:t>29/10/61</a:t>
            </a:fld>
            <a:endParaRPr lang="th-TH"/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8EDB6EE7-57BF-405A-873B-7FEA9FF33B8B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283640949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B58EEE8B-E4BF-4299-9009-261C64AFE447}" type="datetimeFigureOut">
              <a:rPr lang="th-TH"/>
              <a:pPr>
                <a:defRPr/>
              </a:pPr>
              <a:t>29/10/61</a:t>
            </a:fld>
            <a:endParaRPr lang="th-TH"/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EE8F2980-6646-447B-9152-EBD29D9AD9B4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397447367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1"/>
          </p:nvPr>
        </p:nvSpPr>
        <p:spPr>
          <a:xfrm>
            <a:off x="722313" y="290672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28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256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883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512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140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768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39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025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39C42CD8-F1B3-46DF-B2FC-A0EE37A0C968}" type="datetimeFigureOut">
              <a:rPr lang="th-TH"/>
              <a:pPr>
                <a:defRPr/>
              </a:pPr>
              <a:t>29/10/61</a:t>
            </a:fld>
            <a:endParaRPr lang="th-TH"/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280DB49E-6AC3-4C49-BA3D-BDFBA3760BCA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663489694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ยึดเนื้อหา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AEA2D220-5DDF-4A16-B111-180368B23ABC}" type="datetimeFigureOut">
              <a:rPr lang="th-TH"/>
              <a:pPr>
                <a:defRPr/>
              </a:pPr>
              <a:t>29/10/61</a:t>
            </a:fld>
            <a:endParaRPr lang="th-TH"/>
          </a:p>
        </p:txBody>
      </p:sp>
      <p:sp>
        <p:nvSpPr>
          <p:cNvPr id="6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7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BA03BC4E-0A86-4672-8A71-3599990B2702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875391276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288" indent="0">
              <a:buNone/>
              <a:defRPr sz="2000" b="1"/>
            </a:lvl2pPr>
            <a:lvl3pPr marL="912564" indent="0">
              <a:buNone/>
              <a:defRPr sz="1800" b="1"/>
            </a:lvl3pPr>
            <a:lvl4pPr marL="1368836" indent="0">
              <a:buNone/>
              <a:defRPr sz="1600" b="1"/>
            </a:lvl4pPr>
            <a:lvl5pPr marL="1825128" indent="0">
              <a:buNone/>
              <a:defRPr sz="1600" b="1"/>
            </a:lvl5pPr>
            <a:lvl6pPr marL="2281406" indent="0">
              <a:buNone/>
              <a:defRPr sz="1600" b="1"/>
            </a:lvl6pPr>
            <a:lvl7pPr marL="2737687" indent="0">
              <a:buNone/>
              <a:defRPr sz="1600" b="1"/>
            </a:lvl7pPr>
            <a:lvl8pPr marL="3193969" indent="0">
              <a:buNone/>
              <a:defRPr sz="1600" b="1"/>
            </a:lvl8pPr>
            <a:lvl9pPr marL="3650256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ยึดเนื้อหา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ยึดข้อความ 4"/>
          <p:cNvSpPr>
            <a:spLocks noGrp="1"/>
          </p:cNvSpPr>
          <p:nvPr>
            <p:ph type="body" sz="quarter" idx="3"/>
          </p:nvPr>
        </p:nvSpPr>
        <p:spPr>
          <a:xfrm>
            <a:off x="4645073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288" indent="0">
              <a:buNone/>
              <a:defRPr sz="2000" b="1"/>
            </a:lvl2pPr>
            <a:lvl3pPr marL="912564" indent="0">
              <a:buNone/>
              <a:defRPr sz="1800" b="1"/>
            </a:lvl3pPr>
            <a:lvl4pPr marL="1368836" indent="0">
              <a:buNone/>
              <a:defRPr sz="1600" b="1"/>
            </a:lvl4pPr>
            <a:lvl5pPr marL="1825128" indent="0">
              <a:buNone/>
              <a:defRPr sz="1600" b="1"/>
            </a:lvl5pPr>
            <a:lvl6pPr marL="2281406" indent="0">
              <a:buNone/>
              <a:defRPr sz="1600" b="1"/>
            </a:lvl6pPr>
            <a:lvl7pPr marL="2737687" indent="0">
              <a:buNone/>
              <a:defRPr sz="1600" b="1"/>
            </a:lvl7pPr>
            <a:lvl8pPr marL="3193969" indent="0">
              <a:buNone/>
              <a:defRPr sz="1600" b="1"/>
            </a:lvl8pPr>
            <a:lvl9pPr marL="3650256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6" name="ตัวยึดเนื้อหา 5"/>
          <p:cNvSpPr>
            <a:spLocks noGrp="1"/>
          </p:cNvSpPr>
          <p:nvPr>
            <p:ph sz="quarter" idx="4"/>
          </p:nvPr>
        </p:nvSpPr>
        <p:spPr>
          <a:xfrm>
            <a:off x="464507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7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539DD093-460C-431B-ABDA-42D9154827A8}" type="datetimeFigureOut">
              <a:rPr lang="th-TH"/>
              <a:pPr>
                <a:defRPr/>
              </a:pPr>
              <a:t>29/10/61</a:t>
            </a:fld>
            <a:endParaRPr lang="th-TH"/>
          </a:p>
        </p:txBody>
      </p:sp>
      <p:sp>
        <p:nvSpPr>
          <p:cNvPr id="8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9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25D1AC5B-3227-4957-8BA0-31A9B8442543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145652032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C45332EF-0DE2-4B0C-B0E7-DA8D9B134B0E}" type="datetimeFigureOut">
              <a:rPr lang="th-TH"/>
              <a:pPr>
                <a:defRPr/>
              </a:pPr>
              <a:t>29/10/61</a:t>
            </a:fld>
            <a:endParaRPr lang="th-TH"/>
          </a:p>
        </p:txBody>
      </p:sp>
      <p:sp>
        <p:nvSpPr>
          <p:cNvPr id="4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5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1AB6D479-F04B-4E63-9CD1-E764DF6E090C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563554796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F3E10C89-E1B8-4FEF-A153-0ED6EE44E351}" type="datetimeFigureOut">
              <a:rPr lang="th-TH"/>
              <a:pPr>
                <a:defRPr/>
              </a:pPr>
              <a:t>29/10/61</a:t>
            </a:fld>
            <a:endParaRPr lang="th-TH"/>
          </a:p>
        </p:txBody>
      </p:sp>
      <p:sp>
        <p:nvSpPr>
          <p:cNvPr id="3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4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D854C4EE-356E-4402-831A-2D9331E55D2B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923548521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48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>
          <a:xfrm>
            <a:off x="3575050" y="27309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ยึดข้อความ 3"/>
          <p:cNvSpPr>
            <a:spLocks noGrp="1"/>
          </p:cNvSpPr>
          <p:nvPr>
            <p:ph type="body" sz="half" idx="2"/>
          </p:nvPr>
        </p:nvSpPr>
        <p:spPr>
          <a:xfrm>
            <a:off x="457248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288" indent="0">
              <a:buNone/>
              <a:defRPr sz="1200"/>
            </a:lvl2pPr>
            <a:lvl3pPr marL="912564" indent="0">
              <a:buNone/>
              <a:defRPr sz="1000"/>
            </a:lvl3pPr>
            <a:lvl4pPr marL="1368836" indent="0">
              <a:buNone/>
              <a:defRPr sz="900"/>
            </a:lvl4pPr>
            <a:lvl5pPr marL="1825128" indent="0">
              <a:buNone/>
              <a:defRPr sz="900"/>
            </a:lvl5pPr>
            <a:lvl6pPr marL="2281406" indent="0">
              <a:buNone/>
              <a:defRPr sz="900"/>
            </a:lvl6pPr>
            <a:lvl7pPr marL="2737687" indent="0">
              <a:buNone/>
              <a:defRPr sz="900"/>
            </a:lvl7pPr>
            <a:lvl8pPr marL="3193969" indent="0">
              <a:buNone/>
              <a:defRPr sz="900"/>
            </a:lvl8pPr>
            <a:lvl9pPr marL="3650256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F4640C54-E95B-4937-9910-8FFA0BAD263E}" type="datetimeFigureOut">
              <a:rPr lang="th-TH"/>
              <a:pPr>
                <a:defRPr/>
              </a:pPr>
              <a:t>29/10/61</a:t>
            </a:fld>
            <a:endParaRPr lang="th-TH"/>
          </a:p>
        </p:txBody>
      </p:sp>
      <p:sp>
        <p:nvSpPr>
          <p:cNvPr id="6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7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0458EF76-298C-4855-B554-564A07FDDFB6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368096136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รูปภาพ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6288" indent="0">
              <a:buNone/>
              <a:defRPr sz="2800"/>
            </a:lvl2pPr>
            <a:lvl3pPr marL="912564" indent="0">
              <a:buNone/>
              <a:defRPr sz="2400"/>
            </a:lvl3pPr>
            <a:lvl4pPr marL="1368836" indent="0">
              <a:buNone/>
              <a:defRPr sz="2000"/>
            </a:lvl4pPr>
            <a:lvl5pPr marL="1825128" indent="0">
              <a:buNone/>
              <a:defRPr sz="2000"/>
            </a:lvl5pPr>
            <a:lvl6pPr marL="2281406" indent="0">
              <a:buNone/>
              <a:defRPr sz="2000"/>
            </a:lvl6pPr>
            <a:lvl7pPr marL="2737687" indent="0">
              <a:buNone/>
              <a:defRPr sz="2000"/>
            </a:lvl7pPr>
            <a:lvl8pPr marL="3193969" indent="0">
              <a:buNone/>
              <a:defRPr sz="2000"/>
            </a:lvl8pPr>
            <a:lvl9pPr marL="3650256" indent="0">
              <a:buNone/>
              <a:defRPr sz="2000"/>
            </a:lvl9pPr>
          </a:lstStyle>
          <a:p>
            <a:pPr lvl="0"/>
            <a:endParaRPr lang="th-TH" noProof="0"/>
          </a:p>
        </p:txBody>
      </p:sp>
      <p:sp>
        <p:nvSpPr>
          <p:cNvPr id="4" name="ตัวยึดข้อความ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288" indent="0">
              <a:buNone/>
              <a:defRPr sz="1200"/>
            </a:lvl2pPr>
            <a:lvl3pPr marL="912564" indent="0">
              <a:buNone/>
              <a:defRPr sz="1000"/>
            </a:lvl3pPr>
            <a:lvl4pPr marL="1368836" indent="0">
              <a:buNone/>
              <a:defRPr sz="900"/>
            </a:lvl4pPr>
            <a:lvl5pPr marL="1825128" indent="0">
              <a:buNone/>
              <a:defRPr sz="900"/>
            </a:lvl5pPr>
            <a:lvl6pPr marL="2281406" indent="0">
              <a:buNone/>
              <a:defRPr sz="900"/>
            </a:lvl6pPr>
            <a:lvl7pPr marL="2737687" indent="0">
              <a:buNone/>
              <a:defRPr sz="900"/>
            </a:lvl7pPr>
            <a:lvl8pPr marL="3193969" indent="0">
              <a:buNone/>
              <a:defRPr sz="900"/>
            </a:lvl8pPr>
            <a:lvl9pPr marL="3650256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63085595-78DF-47C1-A8F1-01B8A28ACD27}" type="datetimeFigureOut">
              <a:rPr lang="th-TH"/>
              <a:pPr>
                <a:defRPr/>
              </a:pPr>
              <a:t>29/10/61</a:t>
            </a:fld>
            <a:endParaRPr lang="th-TH"/>
          </a:p>
        </p:txBody>
      </p:sp>
      <p:sp>
        <p:nvSpPr>
          <p:cNvPr id="6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7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81C3148C-524D-4739-83E9-3A8BF2C08033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083748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685800" y="2130473"/>
            <a:ext cx="7772400" cy="1470025"/>
          </a:xfrm>
        </p:spPr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2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25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88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51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14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76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39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02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smtClean="0"/>
              <a:t>คลิกเพื่อแก้ไขลักษณะชื่อเรื่องรองต้นแบบ</a:t>
            </a:r>
            <a:endParaRPr lang="th-TH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CC2B3B-722A-4EE5-B020-C2C8E30A4709}" type="datetimeFigureOut">
              <a:rPr lang="th-TH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29/10/61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237E35-F27D-4507-AFA1-A42528FFFBA0}" type="slidenum">
              <a:rPr lang="th-TH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7950806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ข้อความแนวตั้ง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EC518BBF-7B2C-4D87-B5D0-0F988E4FF789}" type="datetimeFigureOut">
              <a:rPr lang="th-TH"/>
              <a:pPr>
                <a:defRPr/>
              </a:pPr>
              <a:t>29/10/61</a:t>
            </a:fld>
            <a:endParaRPr lang="th-TH"/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8BC30F65-8EB9-468F-B40E-C6BB9AF43A8F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719840205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6629400" y="274686"/>
            <a:ext cx="2057400" cy="5851525"/>
          </a:xfrm>
        </p:spPr>
        <p:txBody>
          <a:bodyPr vert="eaVert"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457200" y="274686"/>
            <a:ext cx="6019800" cy="5851525"/>
          </a:xfrm>
        </p:spPr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228BE59B-60C8-4FF3-8A3A-3480FBE120BB}" type="datetimeFigureOut">
              <a:rPr lang="th-TH"/>
              <a:pPr>
                <a:defRPr/>
              </a:pPr>
              <a:t>29/10/61</a:t>
            </a:fld>
            <a:endParaRPr lang="th-TH"/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CF5470BD-A204-4475-9C02-79E1CE02D2B6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734080104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155" indent="0" algn="ctr">
              <a:buNone/>
              <a:defRPr sz="2000"/>
            </a:lvl2pPr>
            <a:lvl3pPr marL="912296" indent="0" algn="ctr">
              <a:buNone/>
              <a:defRPr sz="1800"/>
            </a:lvl3pPr>
            <a:lvl4pPr marL="1368435" indent="0" algn="ctr">
              <a:buNone/>
              <a:defRPr sz="1600"/>
            </a:lvl4pPr>
            <a:lvl5pPr marL="1824593" indent="0" algn="ctr">
              <a:buNone/>
              <a:defRPr sz="1600"/>
            </a:lvl5pPr>
            <a:lvl6pPr marL="2280739" indent="0" algn="ctr">
              <a:buNone/>
              <a:defRPr sz="1600"/>
            </a:lvl6pPr>
            <a:lvl7pPr marL="2736883" indent="0" algn="ctr">
              <a:buNone/>
              <a:defRPr sz="1600"/>
            </a:lvl7pPr>
            <a:lvl8pPr marL="3193033" indent="0" algn="ctr">
              <a:buNone/>
              <a:defRPr sz="1600"/>
            </a:lvl8pPr>
            <a:lvl9pPr marL="3649185" indent="0" algn="ctr">
              <a:buNone/>
              <a:defRPr sz="1600"/>
            </a:lvl9pPr>
          </a:lstStyle>
          <a:p>
            <a:r>
              <a:rPr lang="th-TH"/>
              <a:t>คลิกเพื่อแก้ไขสไตล์ชื่อเรื่องรองต้นแบบ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7A27E-FF9E-4014-9A4E-1FE5375CE725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29/10/61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DEC4E-AB0C-49C4-BA19-34D8DAD9A365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1526665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7A27E-FF9E-4014-9A4E-1FE5375CE725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29/10/61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DEC4E-AB0C-49C4-BA19-34D8DAD9A365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2970342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0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519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6155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229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6843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459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073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368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303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4918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7A27E-FF9E-4014-9A4E-1FE5375CE725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29/10/61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DEC4E-AB0C-49C4-BA19-34D8DAD9A365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0170356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7A27E-FF9E-4014-9A4E-1FE5375CE725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29/10/61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DEC4E-AB0C-49C4-BA19-34D8DAD9A365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9532207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7"/>
            <a:ext cx="7886700" cy="1325563"/>
          </a:xfrm>
        </p:spPr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4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155" indent="0">
              <a:buNone/>
              <a:defRPr sz="2000" b="1"/>
            </a:lvl2pPr>
            <a:lvl3pPr marL="912296" indent="0">
              <a:buNone/>
              <a:defRPr sz="1800" b="1"/>
            </a:lvl3pPr>
            <a:lvl4pPr marL="1368435" indent="0">
              <a:buNone/>
              <a:defRPr sz="1600" b="1"/>
            </a:lvl4pPr>
            <a:lvl5pPr marL="1824593" indent="0">
              <a:buNone/>
              <a:defRPr sz="1600" b="1"/>
            </a:lvl5pPr>
            <a:lvl6pPr marL="2280739" indent="0">
              <a:buNone/>
              <a:defRPr sz="1600" b="1"/>
            </a:lvl6pPr>
            <a:lvl7pPr marL="2736883" indent="0">
              <a:buNone/>
              <a:defRPr sz="1600" b="1"/>
            </a:lvl7pPr>
            <a:lvl8pPr marL="3193033" indent="0">
              <a:buNone/>
              <a:defRPr sz="1600" b="1"/>
            </a:lvl8pPr>
            <a:lvl9pPr marL="3649185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6"/>
            <a:ext cx="3868340" cy="368458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4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155" indent="0">
              <a:buNone/>
              <a:defRPr sz="2000" b="1"/>
            </a:lvl2pPr>
            <a:lvl3pPr marL="912296" indent="0">
              <a:buNone/>
              <a:defRPr sz="1800" b="1"/>
            </a:lvl3pPr>
            <a:lvl4pPr marL="1368435" indent="0">
              <a:buNone/>
              <a:defRPr sz="1600" b="1"/>
            </a:lvl4pPr>
            <a:lvl5pPr marL="1824593" indent="0">
              <a:buNone/>
              <a:defRPr sz="1600" b="1"/>
            </a:lvl5pPr>
            <a:lvl6pPr marL="2280739" indent="0">
              <a:buNone/>
              <a:defRPr sz="1600" b="1"/>
            </a:lvl6pPr>
            <a:lvl7pPr marL="2736883" indent="0">
              <a:buNone/>
              <a:defRPr sz="1600" b="1"/>
            </a:lvl7pPr>
            <a:lvl8pPr marL="3193033" indent="0">
              <a:buNone/>
              <a:defRPr sz="1600" b="1"/>
            </a:lvl8pPr>
            <a:lvl9pPr marL="3649185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6"/>
            <a:ext cx="3887391" cy="368458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7A27E-FF9E-4014-9A4E-1FE5375CE725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29/10/61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DEC4E-AB0C-49C4-BA19-34D8DAD9A365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1662708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7A27E-FF9E-4014-9A4E-1FE5375CE725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29/10/61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DEC4E-AB0C-49C4-BA19-34D8DAD9A365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1372508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7A27E-FF9E-4014-9A4E-1FE5375CE725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29/10/61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DEC4E-AB0C-49C4-BA19-34D8DAD9A365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2295106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81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155" indent="0">
              <a:buNone/>
              <a:defRPr sz="1400"/>
            </a:lvl2pPr>
            <a:lvl3pPr marL="912296" indent="0">
              <a:buNone/>
              <a:defRPr sz="1200"/>
            </a:lvl3pPr>
            <a:lvl4pPr marL="1368435" indent="0">
              <a:buNone/>
              <a:defRPr sz="1000"/>
            </a:lvl4pPr>
            <a:lvl5pPr marL="1824593" indent="0">
              <a:buNone/>
              <a:defRPr sz="1000"/>
            </a:lvl5pPr>
            <a:lvl6pPr marL="2280739" indent="0">
              <a:buNone/>
              <a:defRPr sz="1000"/>
            </a:lvl6pPr>
            <a:lvl7pPr marL="2736883" indent="0">
              <a:buNone/>
              <a:defRPr sz="1000"/>
            </a:lvl7pPr>
            <a:lvl8pPr marL="3193033" indent="0">
              <a:buNone/>
              <a:defRPr sz="1000"/>
            </a:lvl8pPr>
            <a:lvl9pPr marL="3649185" indent="0">
              <a:buNone/>
              <a:defRPr sz="1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7A27E-FF9E-4014-9A4E-1FE5375CE725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29/10/61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DEC4E-AB0C-49C4-BA19-34D8DAD9A365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19986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DBD30B-8146-457D-8508-6D68138A4136}" type="datetimeFigureOut">
              <a:rPr lang="th-TH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29/10/61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487BAD-990B-4A74-A64A-5CD98B473A51}" type="slidenum">
              <a:rPr lang="th-TH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715702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81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6155" indent="0">
              <a:buNone/>
              <a:defRPr sz="2800"/>
            </a:lvl2pPr>
            <a:lvl3pPr marL="912296" indent="0">
              <a:buNone/>
              <a:defRPr sz="2400"/>
            </a:lvl3pPr>
            <a:lvl4pPr marL="1368435" indent="0">
              <a:buNone/>
              <a:defRPr sz="2000"/>
            </a:lvl4pPr>
            <a:lvl5pPr marL="1824593" indent="0">
              <a:buNone/>
              <a:defRPr sz="2000"/>
            </a:lvl5pPr>
            <a:lvl6pPr marL="2280739" indent="0">
              <a:buNone/>
              <a:defRPr sz="2000"/>
            </a:lvl6pPr>
            <a:lvl7pPr marL="2736883" indent="0">
              <a:buNone/>
              <a:defRPr sz="2000"/>
            </a:lvl7pPr>
            <a:lvl8pPr marL="3193033" indent="0">
              <a:buNone/>
              <a:defRPr sz="2000"/>
            </a:lvl8pPr>
            <a:lvl9pPr marL="3649185" indent="0">
              <a:buNone/>
              <a:defRPr sz="2000"/>
            </a:lvl9pPr>
          </a:lstStyle>
          <a:p>
            <a:r>
              <a:rPr lang="th-TH"/>
              <a:t>คลิกไอคอนเพื่อเพิ่มรูปภาพ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155" indent="0">
              <a:buNone/>
              <a:defRPr sz="1400"/>
            </a:lvl2pPr>
            <a:lvl3pPr marL="912296" indent="0">
              <a:buNone/>
              <a:defRPr sz="1200"/>
            </a:lvl3pPr>
            <a:lvl4pPr marL="1368435" indent="0">
              <a:buNone/>
              <a:defRPr sz="1000"/>
            </a:lvl4pPr>
            <a:lvl5pPr marL="1824593" indent="0">
              <a:buNone/>
              <a:defRPr sz="1000"/>
            </a:lvl5pPr>
            <a:lvl6pPr marL="2280739" indent="0">
              <a:buNone/>
              <a:defRPr sz="1000"/>
            </a:lvl6pPr>
            <a:lvl7pPr marL="2736883" indent="0">
              <a:buNone/>
              <a:defRPr sz="1000"/>
            </a:lvl7pPr>
            <a:lvl8pPr marL="3193033" indent="0">
              <a:buNone/>
              <a:defRPr sz="1000"/>
            </a:lvl8pPr>
            <a:lvl9pPr marL="3649185" indent="0">
              <a:buNone/>
              <a:defRPr sz="1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7A27E-FF9E-4014-9A4E-1FE5375CE725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29/10/61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DEC4E-AB0C-49C4-BA19-34D8DAD9A365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5705465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7A27E-FF9E-4014-9A4E-1FE5375CE725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29/10/61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DEC4E-AB0C-49C4-BA19-34D8DAD9A365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5444759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730" y="365125"/>
            <a:ext cx="1971675" cy="5811838"/>
          </a:xfrm>
        </p:spPr>
        <p:txBody>
          <a:bodyPr vert="eaVert"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705" y="365125"/>
            <a:ext cx="5800725" cy="5811838"/>
          </a:xfrm>
        </p:spPr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7A27E-FF9E-4014-9A4E-1FE5375CE725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29/10/61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DEC4E-AB0C-49C4-BA19-34D8DAD9A365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6350907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32" tIns="45616" rIns="91232" bIns="45616" rtlCol="0" anchor="ctr"/>
          <a:lstStyle/>
          <a:p>
            <a:pPr algn="ctr" defTabSz="912411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2411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2411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2411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2411"/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2411"/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62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24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86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48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10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72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34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496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smtClean="0"/>
              <a:t>คลิกเพื่อแก้ไขลักษณะชื่อเรื่องรองต้นแบบ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4D4F47-F871-4990-8060-6C3400C06ABE}" type="datetimeFigureOut">
              <a:rPr lang="th-TH" smtClean="0">
                <a:solidFill>
                  <a:srgbClr val="775F55"/>
                </a:solidFill>
              </a:rPr>
              <a:pPr/>
              <a:t>29/10/61</a:t>
            </a:fld>
            <a:endParaRPr lang="th-TH">
              <a:solidFill>
                <a:srgbClr val="775F55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srgbClr val="775F55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797051-04EC-42E7-AFFF-ED59FEC96AC3}" type="slidenum">
              <a:rPr lang="th-TH" smtClean="0">
                <a:solidFill>
                  <a:srgbClr val="775F55"/>
                </a:solidFill>
              </a:rPr>
              <a:pPr/>
              <a:t>‹#›</a:t>
            </a:fld>
            <a:endParaRPr lang="th-TH">
              <a:solidFill>
                <a:srgbClr val="775F5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7184169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4D4F47-F871-4990-8060-6C3400C06ABE}" type="datetimeFigureOut">
              <a:rPr lang="th-TH" smtClean="0">
                <a:solidFill>
                  <a:srgbClr val="775F55"/>
                </a:solidFill>
              </a:rPr>
              <a:pPr/>
              <a:t>29/10/61</a:t>
            </a:fld>
            <a:endParaRPr lang="th-TH">
              <a:solidFill>
                <a:srgbClr val="775F55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srgbClr val="775F55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797051-04EC-42E7-AFFF-ED59FEC96AC3}" type="slidenum">
              <a:rPr lang="th-TH" smtClean="0">
                <a:solidFill>
                  <a:srgbClr val="775F55"/>
                </a:solidFill>
              </a:rPr>
              <a:pPr/>
              <a:t>‹#›</a:t>
            </a:fld>
            <a:endParaRPr lang="th-TH">
              <a:solidFill>
                <a:srgbClr val="775F55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6651494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32" tIns="45616" rIns="91232" bIns="45616" rtlCol="0" anchor="ctr"/>
          <a:lstStyle/>
          <a:p>
            <a:pPr algn="ctr" defTabSz="912411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9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232" tIns="45616" rIns="91232" bIns="45616" numCol="1" anchor="t" anchorCtr="0" compatLnSpc="1">
            <a:prstTxWarp prst="textNoShape">
              <a:avLst/>
            </a:prstTxWarp>
          </a:bodyPr>
          <a:lstStyle/>
          <a:p>
            <a:pPr defTabSz="912411"/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1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232" tIns="45616" rIns="91232" bIns="45616" numCol="1" anchor="t" anchorCtr="0" compatLnSpc="1">
            <a:prstTxWarp prst="textNoShape">
              <a:avLst/>
            </a:prstTxWarp>
          </a:bodyPr>
          <a:lstStyle/>
          <a:p>
            <a:pPr defTabSz="912411"/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9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232" tIns="45616" rIns="91232" bIns="45616" numCol="1" anchor="t" anchorCtr="0" compatLnSpc="1">
            <a:prstTxWarp prst="textNoShape">
              <a:avLst/>
            </a:prstTxWarp>
          </a:bodyPr>
          <a:lstStyle/>
          <a:p>
            <a:pPr defTabSz="912411"/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5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232" tIns="45616" rIns="91232" bIns="45616" numCol="1" anchor="t" anchorCtr="0" compatLnSpc="1">
            <a:prstTxWarp prst="textNoShape">
              <a:avLst/>
            </a:prstTxWarp>
          </a:bodyPr>
          <a:lstStyle/>
          <a:p>
            <a:pPr defTabSz="912411"/>
            <a:endParaRPr lang="en-US">
              <a:solidFill>
                <a:prstClr val="black"/>
              </a:solidFill>
            </a:endParaRPr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232" tIns="45616" rIns="91232" bIns="45616" numCol="1" anchor="t" anchorCtr="0" compatLnSpc="1">
            <a:prstTxWarp prst="textNoShape">
              <a:avLst/>
            </a:prstTxWarp>
          </a:bodyPr>
          <a:lstStyle/>
          <a:p>
            <a:pPr defTabSz="912411"/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1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9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621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241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860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482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102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722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343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4964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4D4F47-F871-4990-8060-6C3400C06ABE}" type="datetimeFigureOut">
              <a:rPr lang="th-TH" smtClean="0">
                <a:solidFill>
                  <a:srgbClr val="775F55"/>
                </a:solidFill>
              </a:rPr>
              <a:pPr/>
              <a:t>29/10/61</a:t>
            </a:fld>
            <a:endParaRPr lang="th-TH">
              <a:solidFill>
                <a:srgbClr val="775F55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srgbClr val="775F55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797051-04EC-42E7-AFFF-ED59FEC96AC3}" type="slidenum">
              <a:rPr lang="th-TH" smtClean="0">
                <a:solidFill>
                  <a:srgbClr val="775F55"/>
                </a:solidFill>
              </a:rPr>
              <a:pPr/>
              <a:t>‹#›</a:t>
            </a:fld>
            <a:endParaRPr lang="th-TH">
              <a:solidFill>
                <a:srgbClr val="775F5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9104944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4D4F47-F871-4990-8060-6C3400C06ABE}" type="datetimeFigureOut">
              <a:rPr lang="th-TH" smtClean="0">
                <a:solidFill>
                  <a:srgbClr val="775F55"/>
                </a:solidFill>
              </a:rPr>
              <a:pPr/>
              <a:t>29/10/61</a:t>
            </a:fld>
            <a:endParaRPr lang="th-TH">
              <a:solidFill>
                <a:srgbClr val="775F55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srgbClr val="775F55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797051-04EC-42E7-AFFF-ED59FEC96AC3}" type="slidenum">
              <a:rPr lang="th-TH" smtClean="0">
                <a:solidFill>
                  <a:srgbClr val="775F55"/>
                </a:solidFill>
              </a:rPr>
              <a:pPr/>
              <a:t>‹#›</a:t>
            </a:fld>
            <a:endParaRPr lang="th-TH">
              <a:solidFill>
                <a:srgbClr val="775F55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691108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5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6212" indent="0">
              <a:buNone/>
              <a:defRPr sz="2000" b="1"/>
            </a:lvl2pPr>
            <a:lvl3pPr marL="912411" indent="0">
              <a:buNone/>
              <a:defRPr sz="1800" b="1"/>
            </a:lvl3pPr>
            <a:lvl4pPr marL="1368606" indent="0">
              <a:buNone/>
              <a:defRPr sz="1600" b="1"/>
            </a:lvl4pPr>
            <a:lvl5pPr marL="1824822" indent="0">
              <a:buNone/>
              <a:defRPr sz="1600" b="1"/>
            </a:lvl5pPr>
            <a:lvl6pPr marL="2281025" indent="0">
              <a:buNone/>
              <a:defRPr sz="1600" b="1"/>
            </a:lvl6pPr>
            <a:lvl7pPr marL="2737228" indent="0">
              <a:buNone/>
              <a:defRPr sz="1600" b="1"/>
            </a:lvl7pPr>
            <a:lvl8pPr marL="3193433" indent="0">
              <a:buNone/>
              <a:defRPr sz="1600" b="1"/>
            </a:lvl8pPr>
            <a:lvl9pPr marL="3649644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7" y="3429001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6212" indent="0">
              <a:buNone/>
              <a:defRPr sz="2000" b="1"/>
            </a:lvl2pPr>
            <a:lvl3pPr marL="912411" indent="0">
              <a:buNone/>
              <a:defRPr sz="1800" b="1"/>
            </a:lvl3pPr>
            <a:lvl4pPr marL="1368606" indent="0">
              <a:buNone/>
              <a:defRPr sz="1600" b="1"/>
            </a:lvl4pPr>
            <a:lvl5pPr marL="1824822" indent="0">
              <a:buNone/>
              <a:defRPr sz="1600" b="1"/>
            </a:lvl5pPr>
            <a:lvl6pPr marL="2281025" indent="0">
              <a:buNone/>
              <a:defRPr sz="1600" b="1"/>
            </a:lvl6pPr>
            <a:lvl7pPr marL="2737228" indent="0">
              <a:buNone/>
              <a:defRPr sz="1600" b="1"/>
            </a:lvl7pPr>
            <a:lvl8pPr marL="3193433" indent="0">
              <a:buNone/>
              <a:defRPr sz="1600" b="1"/>
            </a:lvl8pPr>
            <a:lvl9pPr marL="3649644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1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4D4F47-F871-4990-8060-6C3400C06ABE}" type="datetimeFigureOut">
              <a:rPr lang="th-TH" smtClean="0">
                <a:solidFill>
                  <a:srgbClr val="775F55"/>
                </a:solidFill>
              </a:rPr>
              <a:pPr/>
              <a:t>29/10/61</a:t>
            </a:fld>
            <a:endParaRPr lang="th-TH">
              <a:solidFill>
                <a:srgbClr val="775F55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srgbClr val="775F55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797051-04EC-42E7-AFFF-ED59FEC96AC3}" type="slidenum">
              <a:rPr lang="th-TH" smtClean="0">
                <a:solidFill>
                  <a:srgbClr val="775F55"/>
                </a:solidFill>
              </a:rPr>
              <a:pPr/>
              <a:t>‹#›</a:t>
            </a:fld>
            <a:endParaRPr lang="th-TH">
              <a:solidFill>
                <a:srgbClr val="775F5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1728488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4D4F47-F871-4990-8060-6C3400C06ABE}" type="datetimeFigureOut">
              <a:rPr lang="th-TH" smtClean="0">
                <a:solidFill>
                  <a:srgbClr val="775F55"/>
                </a:solidFill>
              </a:rPr>
              <a:pPr/>
              <a:t>29/10/61</a:t>
            </a:fld>
            <a:endParaRPr lang="th-TH">
              <a:solidFill>
                <a:srgbClr val="775F55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srgbClr val="775F55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797051-04EC-42E7-AFFF-ED59FEC96AC3}" type="slidenum">
              <a:rPr lang="th-TH" smtClean="0">
                <a:solidFill>
                  <a:srgbClr val="775F55"/>
                </a:solidFill>
              </a:rPr>
              <a:pPr/>
              <a:t>‹#›</a:t>
            </a:fld>
            <a:endParaRPr lang="th-TH">
              <a:solidFill>
                <a:srgbClr val="775F5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9758104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32" tIns="45616" rIns="91232" bIns="45616" rtlCol="0" anchor="ctr"/>
          <a:lstStyle/>
          <a:p>
            <a:pPr algn="ctr" defTabSz="912411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2411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2411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2411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2411"/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2411"/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4D4F47-F871-4990-8060-6C3400C06ABE}" type="datetimeFigureOut">
              <a:rPr lang="th-TH" smtClean="0">
                <a:solidFill>
                  <a:srgbClr val="775F55"/>
                </a:solidFill>
              </a:rPr>
              <a:pPr/>
              <a:t>29/10/61</a:t>
            </a:fld>
            <a:endParaRPr lang="th-TH">
              <a:solidFill>
                <a:srgbClr val="775F55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srgbClr val="775F55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797051-04EC-42E7-AFFF-ED59FEC96AC3}" type="slidenum">
              <a:rPr lang="th-TH" smtClean="0">
                <a:solidFill>
                  <a:srgbClr val="775F55"/>
                </a:solidFill>
              </a:rPr>
              <a:pPr/>
              <a:t>‹#›</a:t>
            </a:fld>
            <a:endParaRPr lang="th-TH">
              <a:solidFill>
                <a:srgbClr val="775F5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46701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1"/>
          </p:nvPr>
        </p:nvSpPr>
        <p:spPr>
          <a:xfrm>
            <a:off x="722313" y="290672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28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256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883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512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140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768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39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025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D59B85-ADF9-4557-B8E1-B03435025B5B}" type="datetimeFigureOut">
              <a:rPr lang="th-TH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29/10/61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B8BE86-1DB7-45B9-A10C-A3C8C2FB2289}" type="slidenum">
              <a:rPr lang="th-TH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1334748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32" tIns="45616" rIns="91232" bIns="45616" rtlCol="0" anchor="ctr"/>
          <a:lstStyle/>
          <a:p>
            <a:pPr algn="ctr" defTabSz="912411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4D4F47-F871-4990-8060-6C3400C06ABE}" type="datetimeFigureOut">
              <a:rPr lang="th-TH" smtClean="0">
                <a:solidFill>
                  <a:srgbClr val="775F55"/>
                </a:solidFill>
              </a:rPr>
              <a:pPr/>
              <a:t>29/10/61</a:t>
            </a:fld>
            <a:endParaRPr lang="th-TH">
              <a:solidFill>
                <a:srgbClr val="775F55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srgbClr val="775F55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797051-04EC-42E7-AFFF-ED59FEC96AC3}" type="slidenum">
              <a:rPr lang="th-TH" smtClean="0">
                <a:solidFill>
                  <a:srgbClr val="775F55"/>
                </a:solidFill>
              </a:rPr>
              <a:pPr/>
              <a:t>‹#›</a:t>
            </a:fld>
            <a:endParaRPr lang="th-TH">
              <a:solidFill>
                <a:srgbClr val="775F55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6212" indent="0">
              <a:buNone/>
              <a:defRPr sz="1200"/>
            </a:lvl2pPr>
            <a:lvl3pPr marL="912411" indent="0">
              <a:buNone/>
              <a:defRPr sz="1000"/>
            </a:lvl3pPr>
            <a:lvl4pPr marL="1368606" indent="0">
              <a:buNone/>
              <a:defRPr sz="900"/>
            </a:lvl4pPr>
            <a:lvl5pPr marL="1824822" indent="0">
              <a:buNone/>
              <a:defRPr sz="900"/>
            </a:lvl5pPr>
            <a:lvl6pPr marL="2281025" indent="0">
              <a:buNone/>
              <a:defRPr sz="900"/>
            </a:lvl6pPr>
            <a:lvl7pPr marL="2737228" indent="0">
              <a:buNone/>
              <a:defRPr sz="900"/>
            </a:lvl7pPr>
            <a:lvl8pPr marL="3193433" indent="0">
              <a:buNone/>
              <a:defRPr sz="900"/>
            </a:lvl8pPr>
            <a:lvl9pPr marL="3649644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2411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2411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2411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2411"/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2411"/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3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3353401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32" tIns="45616" rIns="91232" bIns="45616" rtlCol="0" anchor="ctr"/>
          <a:lstStyle/>
          <a:p>
            <a:pPr algn="ctr" defTabSz="912411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2411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2411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2411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2411"/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2411"/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6" y="338668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85" y="2785585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6212" indent="0">
              <a:buNone/>
              <a:defRPr sz="1200"/>
            </a:lvl2pPr>
            <a:lvl3pPr marL="912411" indent="0">
              <a:buNone/>
              <a:defRPr sz="1000"/>
            </a:lvl3pPr>
            <a:lvl4pPr marL="1368606" indent="0">
              <a:buNone/>
              <a:defRPr sz="900"/>
            </a:lvl4pPr>
            <a:lvl5pPr marL="1824822" indent="0">
              <a:buNone/>
              <a:defRPr sz="900"/>
            </a:lvl5pPr>
            <a:lvl6pPr marL="2281025" indent="0">
              <a:buNone/>
              <a:defRPr sz="900"/>
            </a:lvl6pPr>
            <a:lvl7pPr marL="2737228" indent="0">
              <a:buNone/>
              <a:defRPr sz="900"/>
            </a:lvl7pPr>
            <a:lvl8pPr marL="3193433" indent="0">
              <a:buNone/>
              <a:defRPr sz="900"/>
            </a:lvl8pPr>
            <a:lvl9pPr marL="3649644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4D4F47-F871-4990-8060-6C3400C06ABE}" type="datetimeFigureOut">
              <a:rPr lang="th-TH" smtClean="0">
                <a:solidFill>
                  <a:srgbClr val="775F55"/>
                </a:solidFill>
              </a:rPr>
              <a:pPr/>
              <a:t>29/10/61</a:t>
            </a:fld>
            <a:endParaRPr lang="th-TH">
              <a:solidFill>
                <a:srgbClr val="775F55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srgbClr val="775F55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797051-04EC-42E7-AFFF-ED59FEC96AC3}" type="slidenum">
              <a:rPr lang="th-TH" smtClean="0">
                <a:solidFill>
                  <a:srgbClr val="775F55"/>
                </a:solidFill>
              </a:rPr>
              <a:pPr/>
              <a:t>‹#›</a:t>
            </a:fld>
            <a:endParaRPr lang="th-TH">
              <a:solidFill>
                <a:srgbClr val="775F55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6212" indent="0">
              <a:buNone/>
              <a:defRPr sz="2800"/>
            </a:lvl2pPr>
            <a:lvl3pPr marL="912411" indent="0">
              <a:buNone/>
              <a:defRPr sz="2400"/>
            </a:lvl3pPr>
            <a:lvl4pPr marL="1368606" indent="0">
              <a:buNone/>
              <a:defRPr sz="2000"/>
            </a:lvl4pPr>
            <a:lvl5pPr marL="1824822" indent="0">
              <a:buNone/>
              <a:defRPr sz="2000"/>
            </a:lvl5pPr>
            <a:lvl6pPr marL="2281025" indent="0">
              <a:buNone/>
              <a:defRPr sz="2000"/>
            </a:lvl6pPr>
            <a:lvl7pPr marL="2737228" indent="0">
              <a:buNone/>
              <a:defRPr sz="2000"/>
            </a:lvl7pPr>
            <a:lvl8pPr marL="3193433" indent="0">
              <a:buNone/>
              <a:defRPr sz="2000"/>
            </a:lvl8pPr>
            <a:lvl9pPr marL="3649644" indent="0">
              <a:buNone/>
              <a:defRPr sz="2000"/>
            </a:lvl9pPr>
          </a:lstStyle>
          <a:p>
            <a:r>
              <a:rPr lang="th-TH" smtClean="0"/>
              <a:t>คลิกไอคอนเพื่อเพิ่มรูปภาพ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8509519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4D4F47-F871-4990-8060-6C3400C06ABE}" type="datetimeFigureOut">
              <a:rPr lang="th-TH" smtClean="0">
                <a:solidFill>
                  <a:srgbClr val="775F55"/>
                </a:solidFill>
              </a:rPr>
              <a:pPr/>
              <a:t>29/10/61</a:t>
            </a:fld>
            <a:endParaRPr lang="th-TH">
              <a:solidFill>
                <a:srgbClr val="775F55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srgbClr val="775F55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797051-04EC-42E7-AFFF-ED59FEC96AC3}" type="slidenum">
              <a:rPr lang="th-TH" smtClean="0">
                <a:solidFill>
                  <a:srgbClr val="775F55"/>
                </a:solidFill>
              </a:rPr>
              <a:pPr/>
              <a:t>‹#›</a:t>
            </a:fld>
            <a:endParaRPr lang="th-TH">
              <a:solidFill>
                <a:srgbClr val="775F5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7223354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32" tIns="45616" rIns="91232" bIns="45616" rtlCol="0" anchor="ctr"/>
          <a:lstStyle/>
          <a:p>
            <a:pPr algn="ctr" defTabSz="912411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4D4F47-F871-4990-8060-6C3400C06ABE}" type="datetimeFigureOut">
              <a:rPr lang="th-TH" smtClean="0">
                <a:solidFill>
                  <a:srgbClr val="775F55"/>
                </a:solidFill>
              </a:rPr>
              <a:pPr/>
              <a:t>29/10/61</a:t>
            </a:fld>
            <a:endParaRPr lang="th-TH">
              <a:solidFill>
                <a:srgbClr val="775F55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srgbClr val="775F55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797051-04EC-42E7-AFFF-ED59FEC96AC3}" type="slidenum">
              <a:rPr lang="th-TH" smtClean="0">
                <a:solidFill>
                  <a:srgbClr val="775F55"/>
                </a:solidFill>
              </a:rPr>
              <a:pPr/>
              <a:t>‹#›</a:t>
            </a:fld>
            <a:endParaRPr lang="th-TH">
              <a:solidFill>
                <a:srgbClr val="775F55"/>
              </a:solidFill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2411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2411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2411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2411"/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2411"/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52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1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4536328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345" indent="0" algn="ctr">
              <a:buNone/>
              <a:defRPr sz="2000"/>
            </a:lvl2pPr>
            <a:lvl3pPr marL="912678" indent="0" algn="ctr">
              <a:buNone/>
              <a:defRPr sz="1800"/>
            </a:lvl3pPr>
            <a:lvl4pPr marL="1369009" indent="0" algn="ctr">
              <a:buNone/>
              <a:defRPr sz="1600"/>
            </a:lvl4pPr>
            <a:lvl5pPr marL="1825358" indent="0" algn="ctr">
              <a:buNone/>
              <a:defRPr sz="1600"/>
            </a:lvl5pPr>
            <a:lvl6pPr marL="2281693" indent="0" algn="ctr">
              <a:buNone/>
              <a:defRPr sz="1600"/>
            </a:lvl6pPr>
            <a:lvl7pPr marL="2738031" indent="0" algn="ctr">
              <a:buNone/>
              <a:defRPr sz="1600"/>
            </a:lvl7pPr>
            <a:lvl8pPr marL="3194371" indent="0" algn="ctr">
              <a:buNone/>
              <a:defRPr sz="1600"/>
            </a:lvl8pPr>
            <a:lvl9pPr marL="3650715" indent="0" algn="ctr">
              <a:buNone/>
              <a:defRPr sz="1600"/>
            </a:lvl9pPr>
          </a:lstStyle>
          <a:p>
            <a:r>
              <a:rPr lang="th-TH"/>
              <a:t>คลิกเพื่อแก้ไขสไตล์ชื่อเรื่องรองต้นแบบ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7A27E-FF9E-4014-9A4E-1FE5375CE725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29/10/61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DEC4E-AB0C-49C4-BA19-34D8DAD9A365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7123306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7A27E-FF9E-4014-9A4E-1FE5375CE725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29/10/61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DEC4E-AB0C-49C4-BA19-34D8DAD9A365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4926894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0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509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6345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267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690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535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169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380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437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071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7A27E-FF9E-4014-9A4E-1FE5375CE725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29/10/61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DEC4E-AB0C-49C4-BA19-34D8DAD9A365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3788095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7A27E-FF9E-4014-9A4E-1FE5375CE725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29/10/61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DEC4E-AB0C-49C4-BA19-34D8DAD9A365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6491510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7"/>
            <a:ext cx="7886700" cy="1325563"/>
          </a:xfrm>
        </p:spPr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4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345" indent="0">
              <a:buNone/>
              <a:defRPr sz="2000" b="1"/>
            </a:lvl2pPr>
            <a:lvl3pPr marL="912678" indent="0">
              <a:buNone/>
              <a:defRPr sz="1800" b="1"/>
            </a:lvl3pPr>
            <a:lvl4pPr marL="1369009" indent="0">
              <a:buNone/>
              <a:defRPr sz="1600" b="1"/>
            </a:lvl4pPr>
            <a:lvl5pPr marL="1825358" indent="0">
              <a:buNone/>
              <a:defRPr sz="1600" b="1"/>
            </a:lvl5pPr>
            <a:lvl6pPr marL="2281693" indent="0">
              <a:buNone/>
              <a:defRPr sz="1600" b="1"/>
            </a:lvl6pPr>
            <a:lvl7pPr marL="2738031" indent="0">
              <a:buNone/>
              <a:defRPr sz="1600" b="1"/>
            </a:lvl7pPr>
            <a:lvl8pPr marL="3194371" indent="0">
              <a:buNone/>
              <a:defRPr sz="1600" b="1"/>
            </a:lvl8pPr>
            <a:lvl9pPr marL="3650715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6"/>
            <a:ext cx="3868340" cy="368458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4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345" indent="0">
              <a:buNone/>
              <a:defRPr sz="2000" b="1"/>
            </a:lvl2pPr>
            <a:lvl3pPr marL="912678" indent="0">
              <a:buNone/>
              <a:defRPr sz="1800" b="1"/>
            </a:lvl3pPr>
            <a:lvl4pPr marL="1369009" indent="0">
              <a:buNone/>
              <a:defRPr sz="1600" b="1"/>
            </a:lvl4pPr>
            <a:lvl5pPr marL="1825358" indent="0">
              <a:buNone/>
              <a:defRPr sz="1600" b="1"/>
            </a:lvl5pPr>
            <a:lvl6pPr marL="2281693" indent="0">
              <a:buNone/>
              <a:defRPr sz="1600" b="1"/>
            </a:lvl6pPr>
            <a:lvl7pPr marL="2738031" indent="0">
              <a:buNone/>
              <a:defRPr sz="1600" b="1"/>
            </a:lvl7pPr>
            <a:lvl8pPr marL="3194371" indent="0">
              <a:buNone/>
              <a:defRPr sz="1600" b="1"/>
            </a:lvl8pPr>
            <a:lvl9pPr marL="3650715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6"/>
            <a:ext cx="3887391" cy="368458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7A27E-FF9E-4014-9A4E-1FE5375CE725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29/10/61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DEC4E-AB0C-49C4-BA19-34D8DAD9A365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6868211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7A27E-FF9E-4014-9A4E-1FE5375CE725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29/10/61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DEC4E-AB0C-49C4-BA19-34D8DAD9A365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75326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ยึดเนื้อหา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2FACFC-A06F-4944-AEAF-3064C1A0C6F5}" type="datetimeFigureOut">
              <a:rPr lang="th-TH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29/10/61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2F0B3E-5E95-4ED2-A3B0-0C53E9711E03}" type="slidenum">
              <a:rPr lang="th-TH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7992029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7A27E-FF9E-4014-9A4E-1FE5375CE725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29/10/61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DEC4E-AB0C-49C4-BA19-34D8DAD9A365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7604435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71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345" indent="0">
              <a:buNone/>
              <a:defRPr sz="1400"/>
            </a:lvl2pPr>
            <a:lvl3pPr marL="912678" indent="0">
              <a:buNone/>
              <a:defRPr sz="1200"/>
            </a:lvl3pPr>
            <a:lvl4pPr marL="1369009" indent="0">
              <a:buNone/>
              <a:defRPr sz="1000"/>
            </a:lvl4pPr>
            <a:lvl5pPr marL="1825358" indent="0">
              <a:buNone/>
              <a:defRPr sz="1000"/>
            </a:lvl5pPr>
            <a:lvl6pPr marL="2281693" indent="0">
              <a:buNone/>
              <a:defRPr sz="1000"/>
            </a:lvl6pPr>
            <a:lvl7pPr marL="2738031" indent="0">
              <a:buNone/>
              <a:defRPr sz="1000"/>
            </a:lvl7pPr>
            <a:lvl8pPr marL="3194371" indent="0">
              <a:buNone/>
              <a:defRPr sz="1000"/>
            </a:lvl8pPr>
            <a:lvl9pPr marL="3650715" indent="0">
              <a:buNone/>
              <a:defRPr sz="1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7A27E-FF9E-4014-9A4E-1FE5375CE725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29/10/61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DEC4E-AB0C-49C4-BA19-34D8DAD9A365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1839025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71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6345" indent="0">
              <a:buNone/>
              <a:defRPr sz="2800"/>
            </a:lvl2pPr>
            <a:lvl3pPr marL="912678" indent="0">
              <a:buNone/>
              <a:defRPr sz="2400"/>
            </a:lvl3pPr>
            <a:lvl4pPr marL="1369009" indent="0">
              <a:buNone/>
              <a:defRPr sz="2000"/>
            </a:lvl4pPr>
            <a:lvl5pPr marL="1825358" indent="0">
              <a:buNone/>
              <a:defRPr sz="2000"/>
            </a:lvl5pPr>
            <a:lvl6pPr marL="2281693" indent="0">
              <a:buNone/>
              <a:defRPr sz="2000"/>
            </a:lvl6pPr>
            <a:lvl7pPr marL="2738031" indent="0">
              <a:buNone/>
              <a:defRPr sz="2000"/>
            </a:lvl7pPr>
            <a:lvl8pPr marL="3194371" indent="0">
              <a:buNone/>
              <a:defRPr sz="2000"/>
            </a:lvl8pPr>
            <a:lvl9pPr marL="3650715" indent="0">
              <a:buNone/>
              <a:defRPr sz="2000"/>
            </a:lvl9pPr>
          </a:lstStyle>
          <a:p>
            <a:r>
              <a:rPr lang="th-TH"/>
              <a:t>คลิกไอคอนเพื่อเพิ่มรูปภาพ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345" indent="0">
              <a:buNone/>
              <a:defRPr sz="1400"/>
            </a:lvl2pPr>
            <a:lvl3pPr marL="912678" indent="0">
              <a:buNone/>
              <a:defRPr sz="1200"/>
            </a:lvl3pPr>
            <a:lvl4pPr marL="1369009" indent="0">
              <a:buNone/>
              <a:defRPr sz="1000"/>
            </a:lvl4pPr>
            <a:lvl5pPr marL="1825358" indent="0">
              <a:buNone/>
              <a:defRPr sz="1000"/>
            </a:lvl5pPr>
            <a:lvl6pPr marL="2281693" indent="0">
              <a:buNone/>
              <a:defRPr sz="1000"/>
            </a:lvl6pPr>
            <a:lvl7pPr marL="2738031" indent="0">
              <a:buNone/>
              <a:defRPr sz="1000"/>
            </a:lvl7pPr>
            <a:lvl8pPr marL="3194371" indent="0">
              <a:buNone/>
              <a:defRPr sz="1000"/>
            </a:lvl8pPr>
            <a:lvl9pPr marL="3650715" indent="0">
              <a:buNone/>
              <a:defRPr sz="1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7A27E-FF9E-4014-9A4E-1FE5375CE725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29/10/61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DEC4E-AB0C-49C4-BA19-34D8DAD9A365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7667641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7A27E-FF9E-4014-9A4E-1FE5375CE725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29/10/61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DEC4E-AB0C-49C4-BA19-34D8DAD9A365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4482887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720" y="365125"/>
            <a:ext cx="1971675" cy="5811838"/>
          </a:xfrm>
        </p:spPr>
        <p:txBody>
          <a:bodyPr vert="eaVert"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95" y="365125"/>
            <a:ext cx="5800725" cy="5811838"/>
          </a:xfrm>
        </p:spPr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7A27E-FF9E-4014-9A4E-1FE5375CE725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29/10/61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DEC4E-AB0C-49C4-BA19-34D8DAD9A365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930356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497" indent="0" algn="ctr">
              <a:buNone/>
              <a:defRPr sz="2000"/>
            </a:lvl2pPr>
            <a:lvl3pPr marL="912984" indent="0" algn="ctr">
              <a:buNone/>
              <a:defRPr sz="1800"/>
            </a:lvl3pPr>
            <a:lvl4pPr marL="1369470" indent="0" algn="ctr">
              <a:buNone/>
              <a:defRPr sz="1600"/>
            </a:lvl4pPr>
            <a:lvl5pPr marL="1825970" indent="0" algn="ctr">
              <a:buNone/>
              <a:defRPr sz="1600"/>
            </a:lvl5pPr>
            <a:lvl6pPr marL="2282456" indent="0" algn="ctr">
              <a:buNone/>
              <a:defRPr sz="1600"/>
            </a:lvl6pPr>
            <a:lvl7pPr marL="2738949" indent="0" algn="ctr">
              <a:buNone/>
              <a:defRPr sz="1600"/>
            </a:lvl7pPr>
            <a:lvl8pPr marL="3195442" indent="0" algn="ctr">
              <a:buNone/>
              <a:defRPr sz="1600"/>
            </a:lvl8pPr>
            <a:lvl9pPr marL="3651939" indent="0" algn="ctr">
              <a:buNone/>
              <a:defRPr sz="1600"/>
            </a:lvl9pPr>
          </a:lstStyle>
          <a:p>
            <a:r>
              <a:rPr lang="th-TH"/>
              <a:t>คลิกเพื่อแก้ไขสไตล์ชื่อเรื่องรองต้นแบบ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7A27E-FF9E-4014-9A4E-1FE5375CE725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29/10/61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DEC4E-AB0C-49C4-BA19-34D8DAD9A365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6592185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7A27E-FF9E-4014-9A4E-1FE5375CE725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29/10/61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DEC4E-AB0C-49C4-BA19-34D8DAD9A365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9294972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0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501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649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298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6947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597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245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3894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544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193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7A27E-FF9E-4014-9A4E-1FE5375CE725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29/10/61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DEC4E-AB0C-49C4-BA19-34D8DAD9A365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8006638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7A27E-FF9E-4014-9A4E-1FE5375CE725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29/10/61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DEC4E-AB0C-49C4-BA19-34D8DAD9A365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7034210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7"/>
            <a:ext cx="7886700" cy="1325563"/>
          </a:xfrm>
        </p:spPr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4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497" indent="0">
              <a:buNone/>
              <a:defRPr sz="2000" b="1"/>
            </a:lvl2pPr>
            <a:lvl3pPr marL="912984" indent="0">
              <a:buNone/>
              <a:defRPr sz="1800" b="1"/>
            </a:lvl3pPr>
            <a:lvl4pPr marL="1369470" indent="0">
              <a:buNone/>
              <a:defRPr sz="1600" b="1"/>
            </a:lvl4pPr>
            <a:lvl5pPr marL="1825970" indent="0">
              <a:buNone/>
              <a:defRPr sz="1600" b="1"/>
            </a:lvl5pPr>
            <a:lvl6pPr marL="2282456" indent="0">
              <a:buNone/>
              <a:defRPr sz="1600" b="1"/>
            </a:lvl6pPr>
            <a:lvl7pPr marL="2738949" indent="0">
              <a:buNone/>
              <a:defRPr sz="1600" b="1"/>
            </a:lvl7pPr>
            <a:lvl8pPr marL="3195442" indent="0">
              <a:buNone/>
              <a:defRPr sz="1600" b="1"/>
            </a:lvl8pPr>
            <a:lvl9pPr marL="3651939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6"/>
            <a:ext cx="3868340" cy="368458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4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497" indent="0">
              <a:buNone/>
              <a:defRPr sz="2000" b="1"/>
            </a:lvl2pPr>
            <a:lvl3pPr marL="912984" indent="0">
              <a:buNone/>
              <a:defRPr sz="1800" b="1"/>
            </a:lvl3pPr>
            <a:lvl4pPr marL="1369470" indent="0">
              <a:buNone/>
              <a:defRPr sz="1600" b="1"/>
            </a:lvl4pPr>
            <a:lvl5pPr marL="1825970" indent="0">
              <a:buNone/>
              <a:defRPr sz="1600" b="1"/>
            </a:lvl5pPr>
            <a:lvl6pPr marL="2282456" indent="0">
              <a:buNone/>
              <a:defRPr sz="1600" b="1"/>
            </a:lvl6pPr>
            <a:lvl7pPr marL="2738949" indent="0">
              <a:buNone/>
              <a:defRPr sz="1600" b="1"/>
            </a:lvl7pPr>
            <a:lvl8pPr marL="3195442" indent="0">
              <a:buNone/>
              <a:defRPr sz="1600" b="1"/>
            </a:lvl8pPr>
            <a:lvl9pPr marL="3651939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6"/>
            <a:ext cx="3887391" cy="368458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7A27E-FF9E-4014-9A4E-1FE5375CE725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29/10/61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DEC4E-AB0C-49C4-BA19-34D8DAD9A365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26566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288" indent="0">
              <a:buNone/>
              <a:defRPr sz="2000" b="1"/>
            </a:lvl2pPr>
            <a:lvl3pPr marL="912564" indent="0">
              <a:buNone/>
              <a:defRPr sz="1800" b="1"/>
            </a:lvl3pPr>
            <a:lvl4pPr marL="1368836" indent="0">
              <a:buNone/>
              <a:defRPr sz="1600" b="1"/>
            </a:lvl4pPr>
            <a:lvl5pPr marL="1825128" indent="0">
              <a:buNone/>
              <a:defRPr sz="1600" b="1"/>
            </a:lvl5pPr>
            <a:lvl6pPr marL="2281406" indent="0">
              <a:buNone/>
              <a:defRPr sz="1600" b="1"/>
            </a:lvl6pPr>
            <a:lvl7pPr marL="2737687" indent="0">
              <a:buNone/>
              <a:defRPr sz="1600" b="1"/>
            </a:lvl7pPr>
            <a:lvl8pPr marL="3193969" indent="0">
              <a:buNone/>
              <a:defRPr sz="1600" b="1"/>
            </a:lvl8pPr>
            <a:lvl9pPr marL="3650256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ยึดเนื้อหา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ยึดข้อความ 4"/>
          <p:cNvSpPr>
            <a:spLocks noGrp="1"/>
          </p:cNvSpPr>
          <p:nvPr>
            <p:ph type="body" sz="quarter" idx="3"/>
          </p:nvPr>
        </p:nvSpPr>
        <p:spPr>
          <a:xfrm>
            <a:off x="4645073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288" indent="0">
              <a:buNone/>
              <a:defRPr sz="2000" b="1"/>
            </a:lvl2pPr>
            <a:lvl3pPr marL="912564" indent="0">
              <a:buNone/>
              <a:defRPr sz="1800" b="1"/>
            </a:lvl3pPr>
            <a:lvl4pPr marL="1368836" indent="0">
              <a:buNone/>
              <a:defRPr sz="1600" b="1"/>
            </a:lvl4pPr>
            <a:lvl5pPr marL="1825128" indent="0">
              <a:buNone/>
              <a:defRPr sz="1600" b="1"/>
            </a:lvl5pPr>
            <a:lvl6pPr marL="2281406" indent="0">
              <a:buNone/>
              <a:defRPr sz="1600" b="1"/>
            </a:lvl6pPr>
            <a:lvl7pPr marL="2737687" indent="0">
              <a:buNone/>
              <a:defRPr sz="1600" b="1"/>
            </a:lvl7pPr>
            <a:lvl8pPr marL="3193969" indent="0">
              <a:buNone/>
              <a:defRPr sz="1600" b="1"/>
            </a:lvl8pPr>
            <a:lvl9pPr marL="3650256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6" name="ตัวยึดเนื้อหา 5"/>
          <p:cNvSpPr>
            <a:spLocks noGrp="1"/>
          </p:cNvSpPr>
          <p:nvPr>
            <p:ph sz="quarter" idx="4"/>
          </p:nvPr>
        </p:nvSpPr>
        <p:spPr>
          <a:xfrm>
            <a:off x="464507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7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4EDA60-8D83-45D8-A968-591E2F524DB1}" type="datetimeFigureOut">
              <a:rPr lang="th-TH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29/10/61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66FF94-C2A8-4B62-ADFD-E7F0A15FB684}" type="slidenum">
              <a:rPr lang="th-TH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977098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7A27E-FF9E-4014-9A4E-1FE5375CE725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29/10/61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DEC4E-AB0C-49C4-BA19-34D8DAD9A365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470669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7A27E-FF9E-4014-9A4E-1FE5375CE725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29/10/61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DEC4E-AB0C-49C4-BA19-34D8DAD9A365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116250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63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497" indent="0">
              <a:buNone/>
              <a:defRPr sz="1400"/>
            </a:lvl2pPr>
            <a:lvl3pPr marL="912984" indent="0">
              <a:buNone/>
              <a:defRPr sz="1200"/>
            </a:lvl3pPr>
            <a:lvl4pPr marL="1369470" indent="0">
              <a:buNone/>
              <a:defRPr sz="1000"/>
            </a:lvl4pPr>
            <a:lvl5pPr marL="1825970" indent="0">
              <a:buNone/>
              <a:defRPr sz="1000"/>
            </a:lvl5pPr>
            <a:lvl6pPr marL="2282456" indent="0">
              <a:buNone/>
              <a:defRPr sz="1000"/>
            </a:lvl6pPr>
            <a:lvl7pPr marL="2738949" indent="0">
              <a:buNone/>
              <a:defRPr sz="1000"/>
            </a:lvl7pPr>
            <a:lvl8pPr marL="3195442" indent="0">
              <a:buNone/>
              <a:defRPr sz="1000"/>
            </a:lvl8pPr>
            <a:lvl9pPr marL="3651939" indent="0">
              <a:buNone/>
              <a:defRPr sz="1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7A27E-FF9E-4014-9A4E-1FE5375CE725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29/10/61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DEC4E-AB0C-49C4-BA19-34D8DAD9A365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307243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63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6497" indent="0">
              <a:buNone/>
              <a:defRPr sz="2800"/>
            </a:lvl2pPr>
            <a:lvl3pPr marL="912984" indent="0">
              <a:buNone/>
              <a:defRPr sz="2400"/>
            </a:lvl3pPr>
            <a:lvl4pPr marL="1369470" indent="0">
              <a:buNone/>
              <a:defRPr sz="2000"/>
            </a:lvl4pPr>
            <a:lvl5pPr marL="1825970" indent="0">
              <a:buNone/>
              <a:defRPr sz="2000"/>
            </a:lvl5pPr>
            <a:lvl6pPr marL="2282456" indent="0">
              <a:buNone/>
              <a:defRPr sz="2000"/>
            </a:lvl6pPr>
            <a:lvl7pPr marL="2738949" indent="0">
              <a:buNone/>
              <a:defRPr sz="2000"/>
            </a:lvl7pPr>
            <a:lvl8pPr marL="3195442" indent="0">
              <a:buNone/>
              <a:defRPr sz="2000"/>
            </a:lvl8pPr>
            <a:lvl9pPr marL="3651939" indent="0">
              <a:buNone/>
              <a:defRPr sz="2000"/>
            </a:lvl9pPr>
          </a:lstStyle>
          <a:p>
            <a:r>
              <a:rPr lang="th-TH"/>
              <a:t>คลิกไอคอนเพื่อเพิ่มรูปภาพ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497" indent="0">
              <a:buNone/>
              <a:defRPr sz="1400"/>
            </a:lvl2pPr>
            <a:lvl3pPr marL="912984" indent="0">
              <a:buNone/>
              <a:defRPr sz="1200"/>
            </a:lvl3pPr>
            <a:lvl4pPr marL="1369470" indent="0">
              <a:buNone/>
              <a:defRPr sz="1000"/>
            </a:lvl4pPr>
            <a:lvl5pPr marL="1825970" indent="0">
              <a:buNone/>
              <a:defRPr sz="1000"/>
            </a:lvl5pPr>
            <a:lvl6pPr marL="2282456" indent="0">
              <a:buNone/>
              <a:defRPr sz="1000"/>
            </a:lvl6pPr>
            <a:lvl7pPr marL="2738949" indent="0">
              <a:buNone/>
              <a:defRPr sz="1000"/>
            </a:lvl7pPr>
            <a:lvl8pPr marL="3195442" indent="0">
              <a:buNone/>
              <a:defRPr sz="1000"/>
            </a:lvl8pPr>
            <a:lvl9pPr marL="3651939" indent="0">
              <a:buNone/>
              <a:defRPr sz="1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7A27E-FF9E-4014-9A4E-1FE5375CE725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29/10/61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DEC4E-AB0C-49C4-BA19-34D8DAD9A365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3145162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7A27E-FF9E-4014-9A4E-1FE5375CE725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29/10/61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DEC4E-AB0C-49C4-BA19-34D8DAD9A365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2114999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712" y="365125"/>
            <a:ext cx="1971675" cy="5811838"/>
          </a:xfrm>
        </p:spPr>
        <p:txBody>
          <a:bodyPr vert="eaVert"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87" y="365125"/>
            <a:ext cx="5800725" cy="5811838"/>
          </a:xfrm>
        </p:spPr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7A27E-FF9E-4014-9A4E-1FE5375CE725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29/10/61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DEC4E-AB0C-49C4-BA19-34D8DAD9A365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4334589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649" indent="0" algn="ctr">
              <a:buNone/>
              <a:defRPr sz="2000"/>
            </a:lvl2pPr>
            <a:lvl3pPr marL="913290" indent="0" algn="ctr">
              <a:buNone/>
              <a:defRPr sz="1800"/>
            </a:lvl3pPr>
            <a:lvl4pPr marL="1369931" indent="0" algn="ctr">
              <a:buNone/>
              <a:defRPr sz="1600"/>
            </a:lvl4pPr>
            <a:lvl5pPr marL="1826582" indent="0" algn="ctr">
              <a:buNone/>
              <a:defRPr sz="1600"/>
            </a:lvl5pPr>
            <a:lvl6pPr marL="2283219" indent="0" algn="ctr">
              <a:buNone/>
              <a:defRPr sz="1600"/>
            </a:lvl6pPr>
            <a:lvl7pPr marL="2739867" indent="0" algn="ctr">
              <a:buNone/>
              <a:defRPr sz="1600"/>
            </a:lvl7pPr>
            <a:lvl8pPr marL="3196514" indent="0" algn="ctr">
              <a:buNone/>
              <a:defRPr sz="1600"/>
            </a:lvl8pPr>
            <a:lvl9pPr marL="3653163" indent="0" algn="ctr">
              <a:buNone/>
              <a:defRPr sz="1600"/>
            </a:lvl9pPr>
          </a:lstStyle>
          <a:p>
            <a:r>
              <a:rPr lang="th-TH"/>
              <a:t>คลิกเพื่อแก้ไขสไตล์ชื่อเรื่องรองต้นแบบ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7A27E-FF9E-4014-9A4E-1FE5375CE725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29/10/61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DEC4E-AB0C-49C4-BA19-34D8DAD9A365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6908298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7A27E-FF9E-4014-9A4E-1FE5375CE725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29/10/61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DEC4E-AB0C-49C4-BA19-34D8DAD9A365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753776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0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9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664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29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699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658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321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3986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65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316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7A27E-FF9E-4014-9A4E-1FE5375CE725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29/10/61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DEC4E-AB0C-49C4-BA19-34D8DAD9A365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1374334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7A27E-FF9E-4014-9A4E-1FE5375CE725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29/10/61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DEC4E-AB0C-49C4-BA19-34D8DAD9A365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94931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C51EA6-936C-4199-9A6C-A8F65B86B8A3}" type="datetimeFigureOut">
              <a:rPr lang="th-TH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29/10/61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8753D9-5A77-4113-A670-8F3920BDB3D9}" type="slidenum">
              <a:rPr lang="th-TH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9804605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7"/>
            <a:ext cx="7886700" cy="1325563"/>
          </a:xfrm>
        </p:spPr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4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649" indent="0">
              <a:buNone/>
              <a:defRPr sz="2000" b="1"/>
            </a:lvl2pPr>
            <a:lvl3pPr marL="913290" indent="0">
              <a:buNone/>
              <a:defRPr sz="1800" b="1"/>
            </a:lvl3pPr>
            <a:lvl4pPr marL="1369931" indent="0">
              <a:buNone/>
              <a:defRPr sz="1600" b="1"/>
            </a:lvl4pPr>
            <a:lvl5pPr marL="1826582" indent="0">
              <a:buNone/>
              <a:defRPr sz="1600" b="1"/>
            </a:lvl5pPr>
            <a:lvl6pPr marL="2283219" indent="0">
              <a:buNone/>
              <a:defRPr sz="1600" b="1"/>
            </a:lvl6pPr>
            <a:lvl7pPr marL="2739867" indent="0">
              <a:buNone/>
              <a:defRPr sz="1600" b="1"/>
            </a:lvl7pPr>
            <a:lvl8pPr marL="3196514" indent="0">
              <a:buNone/>
              <a:defRPr sz="1600" b="1"/>
            </a:lvl8pPr>
            <a:lvl9pPr marL="3653163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6"/>
            <a:ext cx="3868340" cy="368458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4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649" indent="0">
              <a:buNone/>
              <a:defRPr sz="2000" b="1"/>
            </a:lvl2pPr>
            <a:lvl3pPr marL="913290" indent="0">
              <a:buNone/>
              <a:defRPr sz="1800" b="1"/>
            </a:lvl3pPr>
            <a:lvl4pPr marL="1369931" indent="0">
              <a:buNone/>
              <a:defRPr sz="1600" b="1"/>
            </a:lvl4pPr>
            <a:lvl5pPr marL="1826582" indent="0">
              <a:buNone/>
              <a:defRPr sz="1600" b="1"/>
            </a:lvl5pPr>
            <a:lvl6pPr marL="2283219" indent="0">
              <a:buNone/>
              <a:defRPr sz="1600" b="1"/>
            </a:lvl6pPr>
            <a:lvl7pPr marL="2739867" indent="0">
              <a:buNone/>
              <a:defRPr sz="1600" b="1"/>
            </a:lvl7pPr>
            <a:lvl8pPr marL="3196514" indent="0">
              <a:buNone/>
              <a:defRPr sz="1600" b="1"/>
            </a:lvl8pPr>
            <a:lvl9pPr marL="3653163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6"/>
            <a:ext cx="3887391" cy="368458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7A27E-FF9E-4014-9A4E-1FE5375CE725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29/10/61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DEC4E-AB0C-49C4-BA19-34D8DAD9A365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4889701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7A27E-FF9E-4014-9A4E-1FE5375CE725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29/10/61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DEC4E-AB0C-49C4-BA19-34D8DAD9A365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4552006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7A27E-FF9E-4014-9A4E-1FE5375CE725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29/10/61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DEC4E-AB0C-49C4-BA19-34D8DAD9A365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7942163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5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649" indent="0">
              <a:buNone/>
              <a:defRPr sz="1400"/>
            </a:lvl2pPr>
            <a:lvl3pPr marL="913290" indent="0">
              <a:buNone/>
              <a:defRPr sz="1200"/>
            </a:lvl3pPr>
            <a:lvl4pPr marL="1369931" indent="0">
              <a:buNone/>
              <a:defRPr sz="1000"/>
            </a:lvl4pPr>
            <a:lvl5pPr marL="1826582" indent="0">
              <a:buNone/>
              <a:defRPr sz="1000"/>
            </a:lvl5pPr>
            <a:lvl6pPr marL="2283219" indent="0">
              <a:buNone/>
              <a:defRPr sz="1000"/>
            </a:lvl6pPr>
            <a:lvl7pPr marL="2739867" indent="0">
              <a:buNone/>
              <a:defRPr sz="1000"/>
            </a:lvl7pPr>
            <a:lvl8pPr marL="3196514" indent="0">
              <a:buNone/>
              <a:defRPr sz="1000"/>
            </a:lvl8pPr>
            <a:lvl9pPr marL="3653163" indent="0">
              <a:buNone/>
              <a:defRPr sz="1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7A27E-FF9E-4014-9A4E-1FE5375CE725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29/10/61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DEC4E-AB0C-49C4-BA19-34D8DAD9A365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8721186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55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6649" indent="0">
              <a:buNone/>
              <a:defRPr sz="2800"/>
            </a:lvl2pPr>
            <a:lvl3pPr marL="913290" indent="0">
              <a:buNone/>
              <a:defRPr sz="2400"/>
            </a:lvl3pPr>
            <a:lvl4pPr marL="1369931" indent="0">
              <a:buNone/>
              <a:defRPr sz="2000"/>
            </a:lvl4pPr>
            <a:lvl5pPr marL="1826582" indent="0">
              <a:buNone/>
              <a:defRPr sz="2000"/>
            </a:lvl5pPr>
            <a:lvl6pPr marL="2283219" indent="0">
              <a:buNone/>
              <a:defRPr sz="2000"/>
            </a:lvl6pPr>
            <a:lvl7pPr marL="2739867" indent="0">
              <a:buNone/>
              <a:defRPr sz="2000"/>
            </a:lvl7pPr>
            <a:lvl8pPr marL="3196514" indent="0">
              <a:buNone/>
              <a:defRPr sz="2000"/>
            </a:lvl8pPr>
            <a:lvl9pPr marL="3653163" indent="0">
              <a:buNone/>
              <a:defRPr sz="2000"/>
            </a:lvl9pPr>
          </a:lstStyle>
          <a:p>
            <a:r>
              <a:rPr lang="th-TH"/>
              <a:t>คลิกไอคอนเพื่อเพิ่มรูปภาพ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649" indent="0">
              <a:buNone/>
              <a:defRPr sz="1400"/>
            </a:lvl2pPr>
            <a:lvl3pPr marL="913290" indent="0">
              <a:buNone/>
              <a:defRPr sz="1200"/>
            </a:lvl3pPr>
            <a:lvl4pPr marL="1369931" indent="0">
              <a:buNone/>
              <a:defRPr sz="1000"/>
            </a:lvl4pPr>
            <a:lvl5pPr marL="1826582" indent="0">
              <a:buNone/>
              <a:defRPr sz="1000"/>
            </a:lvl5pPr>
            <a:lvl6pPr marL="2283219" indent="0">
              <a:buNone/>
              <a:defRPr sz="1000"/>
            </a:lvl6pPr>
            <a:lvl7pPr marL="2739867" indent="0">
              <a:buNone/>
              <a:defRPr sz="1000"/>
            </a:lvl7pPr>
            <a:lvl8pPr marL="3196514" indent="0">
              <a:buNone/>
              <a:defRPr sz="1000"/>
            </a:lvl8pPr>
            <a:lvl9pPr marL="3653163" indent="0">
              <a:buNone/>
              <a:defRPr sz="1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7A27E-FF9E-4014-9A4E-1FE5375CE725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29/10/61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DEC4E-AB0C-49C4-BA19-34D8DAD9A365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3125419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7A27E-FF9E-4014-9A4E-1FE5375CE725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29/10/61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DEC4E-AB0C-49C4-BA19-34D8DAD9A365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8670229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704" y="365125"/>
            <a:ext cx="1971675" cy="5811838"/>
          </a:xfrm>
        </p:spPr>
        <p:txBody>
          <a:bodyPr vert="eaVert"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79" y="365125"/>
            <a:ext cx="5800725" cy="5811838"/>
          </a:xfrm>
        </p:spPr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7A27E-FF9E-4014-9A4E-1FE5375CE725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29/10/61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DEC4E-AB0C-49C4-BA19-34D8DAD9A365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9396812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820" indent="0" algn="ctr">
              <a:buNone/>
              <a:defRPr sz="2000"/>
            </a:lvl2pPr>
            <a:lvl3pPr marL="913635" indent="0" algn="ctr">
              <a:buNone/>
              <a:defRPr sz="1800"/>
            </a:lvl3pPr>
            <a:lvl4pPr marL="1370449" indent="0" algn="ctr">
              <a:buNone/>
              <a:defRPr sz="1600"/>
            </a:lvl4pPr>
            <a:lvl5pPr marL="1827270" indent="0" algn="ctr">
              <a:buNone/>
              <a:defRPr sz="1600"/>
            </a:lvl5pPr>
            <a:lvl6pPr marL="2284080" indent="0" algn="ctr">
              <a:buNone/>
              <a:defRPr sz="1600"/>
            </a:lvl6pPr>
            <a:lvl7pPr marL="2740900" indent="0" algn="ctr">
              <a:buNone/>
              <a:defRPr sz="1600"/>
            </a:lvl7pPr>
            <a:lvl8pPr marL="3197720" indent="0" algn="ctr">
              <a:buNone/>
              <a:defRPr sz="1600"/>
            </a:lvl8pPr>
            <a:lvl9pPr marL="3654540" indent="0" algn="ctr">
              <a:buNone/>
              <a:defRPr sz="1600"/>
            </a:lvl9pPr>
          </a:lstStyle>
          <a:p>
            <a:r>
              <a:rPr lang="th-TH"/>
              <a:t>คลิกเพื่อแก้ไขสไตล์ชื่อเรื่องรองต้นแบบ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7A27E-FF9E-4014-9A4E-1FE5375CE725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29/10/61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DEC4E-AB0C-49C4-BA19-34D8DAD9A365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1326066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7A27E-FF9E-4014-9A4E-1FE5375CE725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29/10/61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DEC4E-AB0C-49C4-BA19-34D8DAD9A365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2435341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0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8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682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63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044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727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40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09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77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45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7A27E-FF9E-4014-9A4E-1FE5375CE725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29/10/61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DEC4E-AB0C-49C4-BA19-34D8DAD9A365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31311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DEDF4E-5DC9-4D72-9710-72F5AF10D63B}" type="datetimeFigureOut">
              <a:rPr lang="th-TH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29/10/61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8923DD-70DE-476A-9FED-BD2264AB7802}" type="slidenum">
              <a:rPr lang="th-TH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0191281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7A27E-FF9E-4014-9A4E-1FE5375CE725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29/10/61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DEC4E-AB0C-49C4-BA19-34D8DAD9A365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7964725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7"/>
            <a:ext cx="7886700" cy="1325563"/>
          </a:xfrm>
        </p:spPr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4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20" indent="0">
              <a:buNone/>
              <a:defRPr sz="2000" b="1"/>
            </a:lvl2pPr>
            <a:lvl3pPr marL="913635" indent="0">
              <a:buNone/>
              <a:defRPr sz="1800" b="1"/>
            </a:lvl3pPr>
            <a:lvl4pPr marL="1370449" indent="0">
              <a:buNone/>
              <a:defRPr sz="1600" b="1"/>
            </a:lvl4pPr>
            <a:lvl5pPr marL="1827270" indent="0">
              <a:buNone/>
              <a:defRPr sz="1600" b="1"/>
            </a:lvl5pPr>
            <a:lvl6pPr marL="2284080" indent="0">
              <a:buNone/>
              <a:defRPr sz="1600" b="1"/>
            </a:lvl6pPr>
            <a:lvl7pPr marL="2740900" indent="0">
              <a:buNone/>
              <a:defRPr sz="1600" b="1"/>
            </a:lvl7pPr>
            <a:lvl8pPr marL="3197720" indent="0">
              <a:buNone/>
              <a:defRPr sz="1600" b="1"/>
            </a:lvl8pPr>
            <a:lvl9pPr marL="365454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6"/>
            <a:ext cx="3868340" cy="368458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4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20" indent="0">
              <a:buNone/>
              <a:defRPr sz="2000" b="1"/>
            </a:lvl2pPr>
            <a:lvl3pPr marL="913635" indent="0">
              <a:buNone/>
              <a:defRPr sz="1800" b="1"/>
            </a:lvl3pPr>
            <a:lvl4pPr marL="1370449" indent="0">
              <a:buNone/>
              <a:defRPr sz="1600" b="1"/>
            </a:lvl4pPr>
            <a:lvl5pPr marL="1827270" indent="0">
              <a:buNone/>
              <a:defRPr sz="1600" b="1"/>
            </a:lvl5pPr>
            <a:lvl6pPr marL="2284080" indent="0">
              <a:buNone/>
              <a:defRPr sz="1600" b="1"/>
            </a:lvl6pPr>
            <a:lvl7pPr marL="2740900" indent="0">
              <a:buNone/>
              <a:defRPr sz="1600" b="1"/>
            </a:lvl7pPr>
            <a:lvl8pPr marL="3197720" indent="0">
              <a:buNone/>
              <a:defRPr sz="1600" b="1"/>
            </a:lvl8pPr>
            <a:lvl9pPr marL="365454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6"/>
            <a:ext cx="3887391" cy="368458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7A27E-FF9E-4014-9A4E-1FE5375CE725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29/10/61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DEC4E-AB0C-49C4-BA19-34D8DAD9A365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3224820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7A27E-FF9E-4014-9A4E-1FE5375CE725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29/10/61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DEC4E-AB0C-49C4-BA19-34D8DAD9A365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2051259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7A27E-FF9E-4014-9A4E-1FE5375CE725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29/10/61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DEC4E-AB0C-49C4-BA19-34D8DAD9A365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1254831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4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820" indent="0">
              <a:buNone/>
              <a:defRPr sz="1400"/>
            </a:lvl2pPr>
            <a:lvl3pPr marL="913635" indent="0">
              <a:buNone/>
              <a:defRPr sz="1200"/>
            </a:lvl3pPr>
            <a:lvl4pPr marL="1370449" indent="0">
              <a:buNone/>
              <a:defRPr sz="1000"/>
            </a:lvl4pPr>
            <a:lvl5pPr marL="1827270" indent="0">
              <a:buNone/>
              <a:defRPr sz="1000"/>
            </a:lvl5pPr>
            <a:lvl6pPr marL="2284080" indent="0">
              <a:buNone/>
              <a:defRPr sz="1000"/>
            </a:lvl6pPr>
            <a:lvl7pPr marL="2740900" indent="0">
              <a:buNone/>
              <a:defRPr sz="1000"/>
            </a:lvl7pPr>
            <a:lvl8pPr marL="3197720" indent="0">
              <a:buNone/>
              <a:defRPr sz="1000"/>
            </a:lvl8pPr>
            <a:lvl9pPr marL="3654540" indent="0">
              <a:buNone/>
              <a:defRPr sz="1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7A27E-FF9E-4014-9A4E-1FE5375CE725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29/10/61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DEC4E-AB0C-49C4-BA19-34D8DAD9A365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3735933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4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6820" indent="0">
              <a:buNone/>
              <a:defRPr sz="2800"/>
            </a:lvl2pPr>
            <a:lvl3pPr marL="913635" indent="0">
              <a:buNone/>
              <a:defRPr sz="2400"/>
            </a:lvl3pPr>
            <a:lvl4pPr marL="1370449" indent="0">
              <a:buNone/>
              <a:defRPr sz="2000"/>
            </a:lvl4pPr>
            <a:lvl5pPr marL="1827270" indent="0">
              <a:buNone/>
              <a:defRPr sz="2000"/>
            </a:lvl5pPr>
            <a:lvl6pPr marL="2284080" indent="0">
              <a:buNone/>
              <a:defRPr sz="2000"/>
            </a:lvl6pPr>
            <a:lvl7pPr marL="2740900" indent="0">
              <a:buNone/>
              <a:defRPr sz="2000"/>
            </a:lvl7pPr>
            <a:lvl8pPr marL="3197720" indent="0">
              <a:buNone/>
              <a:defRPr sz="2000"/>
            </a:lvl8pPr>
            <a:lvl9pPr marL="3654540" indent="0">
              <a:buNone/>
              <a:defRPr sz="2000"/>
            </a:lvl9pPr>
          </a:lstStyle>
          <a:p>
            <a:r>
              <a:rPr lang="th-TH"/>
              <a:t>คลิกไอคอนเพื่อเพิ่มรูปภาพ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820" indent="0">
              <a:buNone/>
              <a:defRPr sz="1400"/>
            </a:lvl2pPr>
            <a:lvl3pPr marL="913635" indent="0">
              <a:buNone/>
              <a:defRPr sz="1200"/>
            </a:lvl3pPr>
            <a:lvl4pPr marL="1370449" indent="0">
              <a:buNone/>
              <a:defRPr sz="1000"/>
            </a:lvl4pPr>
            <a:lvl5pPr marL="1827270" indent="0">
              <a:buNone/>
              <a:defRPr sz="1000"/>
            </a:lvl5pPr>
            <a:lvl6pPr marL="2284080" indent="0">
              <a:buNone/>
              <a:defRPr sz="1000"/>
            </a:lvl6pPr>
            <a:lvl7pPr marL="2740900" indent="0">
              <a:buNone/>
              <a:defRPr sz="1000"/>
            </a:lvl7pPr>
            <a:lvl8pPr marL="3197720" indent="0">
              <a:buNone/>
              <a:defRPr sz="1000"/>
            </a:lvl8pPr>
            <a:lvl9pPr marL="3654540" indent="0">
              <a:buNone/>
              <a:defRPr sz="1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7A27E-FF9E-4014-9A4E-1FE5375CE725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29/10/61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DEC4E-AB0C-49C4-BA19-34D8DAD9A365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921948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7A27E-FF9E-4014-9A4E-1FE5375CE725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29/10/61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DEC4E-AB0C-49C4-BA19-34D8DAD9A365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7776401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95" y="365125"/>
            <a:ext cx="1971675" cy="5811838"/>
          </a:xfrm>
        </p:spPr>
        <p:txBody>
          <a:bodyPr vert="eaVert"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70" y="365125"/>
            <a:ext cx="5800725" cy="5811838"/>
          </a:xfrm>
        </p:spPr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7A27E-FF9E-4014-9A4E-1FE5375CE725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29/10/61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DEC4E-AB0C-49C4-BA19-34D8DAD9A365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9205634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2" rIns="91404" bIns="45702" rtlCol="0" anchor="ctr"/>
          <a:lstStyle/>
          <a:p>
            <a:pPr algn="ctr" defTabSz="914055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55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55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55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55"/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55"/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0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0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0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1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1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1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2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smtClean="0"/>
              <a:t>คลิกเพื่อแก้ไขลักษณะชื่อเรื่องรองต้นแบบ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4D4F47-F871-4990-8060-6C3400C06ABE}" type="datetimeFigureOut">
              <a:rPr lang="th-TH" smtClean="0">
                <a:solidFill>
                  <a:srgbClr val="775F55"/>
                </a:solidFill>
              </a:rPr>
              <a:pPr/>
              <a:t>29/10/61</a:t>
            </a:fld>
            <a:endParaRPr lang="th-TH">
              <a:solidFill>
                <a:srgbClr val="775F55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srgbClr val="775F55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797051-04EC-42E7-AFFF-ED59FEC96AC3}" type="slidenum">
              <a:rPr lang="th-TH" smtClean="0">
                <a:solidFill>
                  <a:srgbClr val="775F55"/>
                </a:solidFill>
              </a:rPr>
              <a:pPr/>
              <a:t>‹#›</a:t>
            </a:fld>
            <a:endParaRPr lang="th-TH">
              <a:solidFill>
                <a:srgbClr val="775F5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1122636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4D4F47-F871-4990-8060-6C3400C06ABE}" type="datetimeFigureOut">
              <a:rPr lang="th-TH" smtClean="0">
                <a:solidFill>
                  <a:srgbClr val="775F55"/>
                </a:solidFill>
              </a:rPr>
              <a:pPr/>
              <a:t>29/10/61</a:t>
            </a:fld>
            <a:endParaRPr lang="th-TH">
              <a:solidFill>
                <a:srgbClr val="775F55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srgbClr val="775F55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797051-04EC-42E7-AFFF-ED59FEC96AC3}" type="slidenum">
              <a:rPr lang="th-TH" smtClean="0">
                <a:solidFill>
                  <a:srgbClr val="775F55"/>
                </a:solidFill>
              </a:rPr>
              <a:pPr/>
              <a:t>‹#›</a:t>
            </a:fld>
            <a:endParaRPr lang="th-TH">
              <a:solidFill>
                <a:srgbClr val="775F55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91292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48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>
          <a:xfrm>
            <a:off x="3575050" y="27309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ยึดข้อความ 3"/>
          <p:cNvSpPr>
            <a:spLocks noGrp="1"/>
          </p:cNvSpPr>
          <p:nvPr>
            <p:ph type="body" sz="half" idx="2"/>
          </p:nvPr>
        </p:nvSpPr>
        <p:spPr>
          <a:xfrm>
            <a:off x="457248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288" indent="0">
              <a:buNone/>
              <a:defRPr sz="1200"/>
            </a:lvl2pPr>
            <a:lvl3pPr marL="912564" indent="0">
              <a:buNone/>
              <a:defRPr sz="1000"/>
            </a:lvl3pPr>
            <a:lvl4pPr marL="1368836" indent="0">
              <a:buNone/>
              <a:defRPr sz="900"/>
            </a:lvl4pPr>
            <a:lvl5pPr marL="1825128" indent="0">
              <a:buNone/>
              <a:defRPr sz="900"/>
            </a:lvl5pPr>
            <a:lvl6pPr marL="2281406" indent="0">
              <a:buNone/>
              <a:defRPr sz="900"/>
            </a:lvl6pPr>
            <a:lvl7pPr marL="2737687" indent="0">
              <a:buNone/>
              <a:defRPr sz="900"/>
            </a:lvl7pPr>
            <a:lvl8pPr marL="3193969" indent="0">
              <a:buNone/>
              <a:defRPr sz="900"/>
            </a:lvl8pPr>
            <a:lvl9pPr marL="3650256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6CA247-E933-413B-971F-63476C150078}" type="datetimeFigureOut">
              <a:rPr lang="th-TH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29/10/61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436110-C3DC-473D-8F28-546D739B6DA5}" type="slidenum">
              <a:rPr lang="th-TH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4828874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2" rIns="91404" bIns="45702" rtlCol="0" anchor="ctr"/>
          <a:lstStyle/>
          <a:p>
            <a:pPr algn="ctr" defTabSz="914055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9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04" tIns="45702" rIns="91404" bIns="45702" numCol="1" anchor="t" anchorCtr="0" compatLnSpc="1">
            <a:prstTxWarp prst="textNoShape">
              <a:avLst/>
            </a:prstTxWarp>
          </a:bodyPr>
          <a:lstStyle/>
          <a:p>
            <a:pPr defTabSz="914055"/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1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04" tIns="45702" rIns="91404" bIns="45702" numCol="1" anchor="t" anchorCtr="0" compatLnSpc="1">
            <a:prstTxWarp prst="textNoShape">
              <a:avLst/>
            </a:prstTxWarp>
          </a:bodyPr>
          <a:lstStyle/>
          <a:p>
            <a:pPr defTabSz="914055"/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9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04" tIns="45702" rIns="91404" bIns="45702" numCol="1" anchor="t" anchorCtr="0" compatLnSpc="1">
            <a:prstTxWarp prst="textNoShape">
              <a:avLst/>
            </a:prstTxWarp>
          </a:bodyPr>
          <a:lstStyle/>
          <a:p>
            <a:pPr defTabSz="914055"/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5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04" tIns="45702" rIns="91404" bIns="45702" numCol="1" anchor="t" anchorCtr="0" compatLnSpc="1">
            <a:prstTxWarp prst="textNoShape">
              <a:avLst/>
            </a:prstTxWarp>
          </a:bodyPr>
          <a:lstStyle/>
          <a:p>
            <a:pPr defTabSz="914055"/>
            <a:endParaRPr lang="en-US">
              <a:solidFill>
                <a:prstClr val="black"/>
              </a:solidFill>
            </a:endParaRPr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04" tIns="45702" rIns="91404" bIns="45702" numCol="1" anchor="t" anchorCtr="0" compatLnSpc="1">
            <a:prstTxWarp prst="textNoShape">
              <a:avLst/>
            </a:prstTxWarp>
          </a:bodyPr>
          <a:lstStyle/>
          <a:p>
            <a:pPr defTabSz="914055"/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1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9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02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05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0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11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13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16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19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22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4D4F47-F871-4990-8060-6C3400C06ABE}" type="datetimeFigureOut">
              <a:rPr lang="th-TH" smtClean="0">
                <a:solidFill>
                  <a:srgbClr val="775F55"/>
                </a:solidFill>
              </a:rPr>
              <a:pPr/>
              <a:t>29/10/61</a:t>
            </a:fld>
            <a:endParaRPr lang="th-TH">
              <a:solidFill>
                <a:srgbClr val="775F55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srgbClr val="775F55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797051-04EC-42E7-AFFF-ED59FEC96AC3}" type="slidenum">
              <a:rPr lang="th-TH" smtClean="0">
                <a:solidFill>
                  <a:srgbClr val="775F55"/>
                </a:solidFill>
              </a:rPr>
              <a:pPr/>
              <a:t>‹#›</a:t>
            </a:fld>
            <a:endParaRPr lang="th-TH">
              <a:solidFill>
                <a:srgbClr val="775F5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027230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4D4F47-F871-4990-8060-6C3400C06ABE}" type="datetimeFigureOut">
              <a:rPr lang="th-TH" smtClean="0">
                <a:solidFill>
                  <a:srgbClr val="775F55"/>
                </a:solidFill>
              </a:rPr>
              <a:pPr/>
              <a:t>29/10/61</a:t>
            </a:fld>
            <a:endParaRPr lang="th-TH">
              <a:solidFill>
                <a:srgbClr val="775F55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srgbClr val="775F55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797051-04EC-42E7-AFFF-ED59FEC96AC3}" type="slidenum">
              <a:rPr lang="th-TH" smtClean="0">
                <a:solidFill>
                  <a:srgbClr val="775F55"/>
                </a:solidFill>
              </a:rPr>
              <a:pPr/>
              <a:t>‹#›</a:t>
            </a:fld>
            <a:endParaRPr lang="th-TH">
              <a:solidFill>
                <a:srgbClr val="775F55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6833078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5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029" indent="0">
              <a:buNone/>
              <a:defRPr sz="2000" b="1"/>
            </a:lvl2pPr>
            <a:lvl3pPr marL="914055" indent="0">
              <a:buNone/>
              <a:defRPr sz="1800" b="1"/>
            </a:lvl3pPr>
            <a:lvl4pPr marL="1371083" indent="0">
              <a:buNone/>
              <a:defRPr sz="1600" b="1"/>
            </a:lvl4pPr>
            <a:lvl5pPr marL="1828112" indent="0">
              <a:buNone/>
              <a:defRPr sz="1600" b="1"/>
            </a:lvl5pPr>
            <a:lvl6pPr marL="2285136" indent="0">
              <a:buNone/>
              <a:defRPr sz="1600" b="1"/>
            </a:lvl6pPr>
            <a:lvl7pPr marL="2742165" indent="0">
              <a:buNone/>
              <a:defRPr sz="1600" b="1"/>
            </a:lvl7pPr>
            <a:lvl8pPr marL="3199194" indent="0">
              <a:buNone/>
              <a:defRPr sz="1600" b="1"/>
            </a:lvl8pPr>
            <a:lvl9pPr marL="3656223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7" y="3429001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029" indent="0">
              <a:buNone/>
              <a:defRPr sz="2000" b="1"/>
            </a:lvl2pPr>
            <a:lvl3pPr marL="914055" indent="0">
              <a:buNone/>
              <a:defRPr sz="1800" b="1"/>
            </a:lvl3pPr>
            <a:lvl4pPr marL="1371083" indent="0">
              <a:buNone/>
              <a:defRPr sz="1600" b="1"/>
            </a:lvl4pPr>
            <a:lvl5pPr marL="1828112" indent="0">
              <a:buNone/>
              <a:defRPr sz="1600" b="1"/>
            </a:lvl5pPr>
            <a:lvl6pPr marL="2285136" indent="0">
              <a:buNone/>
              <a:defRPr sz="1600" b="1"/>
            </a:lvl6pPr>
            <a:lvl7pPr marL="2742165" indent="0">
              <a:buNone/>
              <a:defRPr sz="1600" b="1"/>
            </a:lvl7pPr>
            <a:lvl8pPr marL="3199194" indent="0">
              <a:buNone/>
              <a:defRPr sz="1600" b="1"/>
            </a:lvl8pPr>
            <a:lvl9pPr marL="3656223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1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4D4F47-F871-4990-8060-6C3400C06ABE}" type="datetimeFigureOut">
              <a:rPr lang="th-TH" smtClean="0">
                <a:solidFill>
                  <a:srgbClr val="775F55"/>
                </a:solidFill>
              </a:rPr>
              <a:pPr/>
              <a:t>29/10/61</a:t>
            </a:fld>
            <a:endParaRPr lang="th-TH">
              <a:solidFill>
                <a:srgbClr val="775F55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srgbClr val="775F55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797051-04EC-42E7-AFFF-ED59FEC96AC3}" type="slidenum">
              <a:rPr lang="th-TH" smtClean="0">
                <a:solidFill>
                  <a:srgbClr val="775F55"/>
                </a:solidFill>
              </a:rPr>
              <a:pPr/>
              <a:t>‹#›</a:t>
            </a:fld>
            <a:endParaRPr lang="th-TH">
              <a:solidFill>
                <a:srgbClr val="775F5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5076698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4D4F47-F871-4990-8060-6C3400C06ABE}" type="datetimeFigureOut">
              <a:rPr lang="th-TH" smtClean="0">
                <a:solidFill>
                  <a:srgbClr val="775F55"/>
                </a:solidFill>
              </a:rPr>
              <a:pPr/>
              <a:t>29/10/61</a:t>
            </a:fld>
            <a:endParaRPr lang="th-TH">
              <a:solidFill>
                <a:srgbClr val="775F55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srgbClr val="775F55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797051-04EC-42E7-AFFF-ED59FEC96AC3}" type="slidenum">
              <a:rPr lang="th-TH" smtClean="0">
                <a:solidFill>
                  <a:srgbClr val="775F55"/>
                </a:solidFill>
              </a:rPr>
              <a:pPr/>
              <a:t>‹#›</a:t>
            </a:fld>
            <a:endParaRPr lang="th-TH">
              <a:solidFill>
                <a:srgbClr val="775F5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8161522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2" rIns="91404" bIns="45702" rtlCol="0" anchor="ctr"/>
          <a:lstStyle/>
          <a:p>
            <a:pPr algn="ctr" defTabSz="914055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55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55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55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55"/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55"/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4D4F47-F871-4990-8060-6C3400C06ABE}" type="datetimeFigureOut">
              <a:rPr lang="th-TH" smtClean="0">
                <a:solidFill>
                  <a:srgbClr val="775F55"/>
                </a:solidFill>
              </a:rPr>
              <a:pPr/>
              <a:t>29/10/61</a:t>
            </a:fld>
            <a:endParaRPr lang="th-TH">
              <a:solidFill>
                <a:srgbClr val="775F55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srgbClr val="775F55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797051-04EC-42E7-AFFF-ED59FEC96AC3}" type="slidenum">
              <a:rPr lang="th-TH" smtClean="0">
                <a:solidFill>
                  <a:srgbClr val="775F55"/>
                </a:solidFill>
              </a:rPr>
              <a:pPr/>
              <a:t>‹#›</a:t>
            </a:fld>
            <a:endParaRPr lang="th-TH">
              <a:solidFill>
                <a:srgbClr val="775F5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2010508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2" rIns="91404" bIns="45702" rtlCol="0" anchor="ctr"/>
          <a:lstStyle/>
          <a:p>
            <a:pPr algn="ctr" defTabSz="914055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4D4F47-F871-4990-8060-6C3400C06ABE}" type="datetimeFigureOut">
              <a:rPr lang="th-TH" smtClean="0">
                <a:solidFill>
                  <a:srgbClr val="775F55"/>
                </a:solidFill>
              </a:rPr>
              <a:pPr/>
              <a:t>29/10/61</a:t>
            </a:fld>
            <a:endParaRPr lang="th-TH">
              <a:solidFill>
                <a:srgbClr val="775F55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srgbClr val="775F55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797051-04EC-42E7-AFFF-ED59FEC96AC3}" type="slidenum">
              <a:rPr lang="th-TH" smtClean="0">
                <a:solidFill>
                  <a:srgbClr val="775F55"/>
                </a:solidFill>
              </a:rPr>
              <a:pPr/>
              <a:t>‹#›</a:t>
            </a:fld>
            <a:endParaRPr lang="th-TH">
              <a:solidFill>
                <a:srgbClr val="775F55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029" indent="0">
              <a:buNone/>
              <a:defRPr sz="1200"/>
            </a:lvl2pPr>
            <a:lvl3pPr marL="914055" indent="0">
              <a:buNone/>
              <a:defRPr sz="1000"/>
            </a:lvl3pPr>
            <a:lvl4pPr marL="1371083" indent="0">
              <a:buNone/>
              <a:defRPr sz="900"/>
            </a:lvl4pPr>
            <a:lvl5pPr marL="1828112" indent="0">
              <a:buNone/>
              <a:defRPr sz="900"/>
            </a:lvl5pPr>
            <a:lvl6pPr marL="2285136" indent="0">
              <a:buNone/>
              <a:defRPr sz="900"/>
            </a:lvl6pPr>
            <a:lvl7pPr marL="2742165" indent="0">
              <a:buNone/>
              <a:defRPr sz="900"/>
            </a:lvl7pPr>
            <a:lvl8pPr marL="3199194" indent="0">
              <a:buNone/>
              <a:defRPr sz="900"/>
            </a:lvl8pPr>
            <a:lvl9pPr marL="3656223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55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55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55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55"/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55"/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3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7863562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2" rIns="91404" bIns="45702" rtlCol="0" anchor="ctr"/>
          <a:lstStyle/>
          <a:p>
            <a:pPr algn="ctr" defTabSz="914055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55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55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55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55"/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55"/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6" y="338668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42" y="2785542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029" indent="0">
              <a:buNone/>
              <a:defRPr sz="1200"/>
            </a:lvl2pPr>
            <a:lvl3pPr marL="914055" indent="0">
              <a:buNone/>
              <a:defRPr sz="1000"/>
            </a:lvl3pPr>
            <a:lvl4pPr marL="1371083" indent="0">
              <a:buNone/>
              <a:defRPr sz="900"/>
            </a:lvl4pPr>
            <a:lvl5pPr marL="1828112" indent="0">
              <a:buNone/>
              <a:defRPr sz="900"/>
            </a:lvl5pPr>
            <a:lvl6pPr marL="2285136" indent="0">
              <a:buNone/>
              <a:defRPr sz="900"/>
            </a:lvl6pPr>
            <a:lvl7pPr marL="2742165" indent="0">
              <a:buNone/>
              <a:defRPr sz="900"/>
            </a:lvl7pPr>
            <a:lvl8pPr marL="3199194" indent="0">
              <a:buNone/>
              <a:defRPr sz="900"/>
            </a:lvl8pPr>
            <a:lvl9pPr marL="3656223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4D4F47-F871-4990-8060-6C3400C06ABE}" type="datetimeFigureOut">
              <a:rPr lang="th-TH" smtClean="0">
                <a:solidFill>
                  <a:srgbClr val="775F55"/>
                </a:solidFill>
              </a:rPr>
              <a:pPr/>
              <a:t>29/10/61</a:t>
            </a:fld>
            <a:endParaRPr lang="th-TH">
              <a:solidFill>
                <a:srgbClr val="775F55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srgbClr val="775F55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797051-04EC-42E7-AFFF-ED59FEC96AC3}" type="slidenum">
              <a:rPr lang="th-TH" smtClean="0">
                <a:solidFill>
                  <a:srgbClr val="775F55"/>
                </a:solidFill>
              </a:rPr>
              <a:pPr/>
              <a:t>‹#›</a:t>
            </a:fld>
            <a:endParaRPr lang="th-TH">
              <a:solidFill>
                <a:srgbClr val="775F55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029" indent="0">
              <a:buNone/>
              <a:defRPr sz="2800"/>
            </a:lvl2pPr>
            <a:lvl3pPr marL="914055" indent="0">
              <a:buNone/>
              <a:defRPr sz="2400"/>
            </a:lvl3pPr>
            <a:lvl4pPr marL="1371083" indent="0">
              <a:buNone/>
              <a:defRPr sz="2000"/>
            </a:lvl4pPr>
            <a:lvl5pPr marL="1828112" indent="0">
              <a:buNone/>
              <a:defRPr sz="2000"/>
            </a:lvl5pPr>
            <a:lvl6pPr marL="2285136" indent="0">
              <a:buNone/>
              <a:defRPr sz="2000"/>
            </a:lvl6pPr>
            <a:lvl7pPr marL="2742165" indent="0">
              <a:buNone/>
              <a:defRPr sz="2000"/>
            </a:lvl7pPr>
            <a:lvl8pPr marL="3199194" indent="0">
              <a:buNone/>
              <a:defRPr sz="2000"/>
            </a:lvl8pPr>
            <a:lvl9pPr marL="3656223" indent="0">
              <a:buNone/>
              <a:defRPr sz="2000"/>
            </a:lvl9pPr>
          </a:lstStyle>
          <a:p>
            <a:r>
              <a:rPr lang="th-TH" smtClean="0"/>
              <a:t>คลิกไอคอนเพื่อเพิ่มรูปภาพ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2505233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4D4F47-F871-4990-8060-6C3400C06ABE}" type="datetimeFigureOut">
              <a:rPr lang="th-TH" smtClean="0">
                <a:solidFill>
                  <a:srgbClr val="775F55"/>
                </a:solidFill>
              </a:rPr>
              <a:pPr/>
              <a:t>29/10/61</a:t>
            </a:fld>
            <a:endParaRPr lang="th-TH">
              <a:solidFill>
                <a:srgbClr val="775F55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srgbClr val="775F55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797051-04EC-42E7-AFFF-ED59FEC96AC3}" type="slidenum">
              <a:rPr lang="th-TH" smtClean="0">
                <a:solidFill>
                  <a:srgbClr val="775F55"/>
                </a:solidFill>
              </a:rPr>
              <a:pPr/>
              <a:t>‹#›</a:t>
            </a:fld>
            <a:endParaRPr lang="th-TH">
              <a:solidFill>
                <a:srgbClr val="775F5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9045013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2" rIns="91404" bIns="45702" rtlCol="0" anchor="ctr"/>
          <a:lstStyle/>
          <a:p>
            <a:pPr algn="ctr" defTabSz="914055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4D4F47-F871-4990-8060-6C3400C06ABE}" type="datetimeFigureOut">
              <a:rPr lang="th-TH" smtClean="0">
                <a:solidFill>
                  <a:srgbClr val="775F55"/>
                </a:solidFill>
              </a:rPr>
              <a:pPr/>
              <a:t>29/10/61</a:t>
            </a:fld>
            <a:endParaRPr lang="th-TH">
              <a:solidFill>
                <a:srgbClr val="775F55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srgbClr val="775F55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797051-04EC-42E7-AFFF-ED59FEC96AC3}" type="slidenum">
              <a:rPr lang="th-TH" smtClean="0">
                <a:solidFill>
                  <a:srgbClr val="775F55"/>
                </a:solidFill>
              </a:rPr>
              <a:pPr/>
              <a:t>‹#›</a:t>
            </a:fld>
            <a:endParaRPr lang="th-TH">
              <a:solidFill>
                <a:srgbClr val="775F55"/>
              </a:solidFill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55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55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55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55"/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55"/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9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1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0365056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08" rIns="91416" bIns="45708" rtlCol="0" anchor="ctr"/>
          <a:lstStyle/>
          <a:p>
            <a:pPr algn="ctr" defTabSz="914170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17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17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17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170"/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170"/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0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2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3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4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5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5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6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smtClean="0"/>
              <a:t>คลิกเพื่อแก้ไขลักษณะชื่อเรื่องรองต้นแบบ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4D4F47-F871-4990-8060-6C3400C06ABE}" type="datetimeFigureOut">
              <a:rPr lang="th-TH" smtClean="0">
                <a:solidFill>
                  <a:srgbClr val="775F55"/>
                </a:solidFill>
              </a:rPr>
              <a:pPr/>
              <a:t>29/10/61</a:t>
            </a:fld>
            <a:endParaRPr lang="th-TH">
              <a:solidFill>
                <a:srgbClr val="775F55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srgbClr val="775F55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797051-04EC-42E7-AFFF-ED59FEC96AC3}" type="slidenum">
              <a:rPr lang="th-TH" smtClean="0">
                <a:solidFill>
                  <a:srgbClr val="775F55"/>
                </a:solidFill>
              </a:rPr>
              <a:pPr/>
              <a:t>‹#›</a:t>
            </a:fld>
            <a:endParaRPr lang="th-TH">
              <a:solidFill>
                <a:srgbClr val="775F5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58799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4D4F47-F871-4990-8060-6C3400C06ABE}" type="datetimeFigureOut">
              <a:rPr lang="th-TH" smtClean="0"/>
              <a:t>29/10/61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797051-04EC-42E7-AFFF-ED59FEC96AC3}" type="slidenum">
              <a:rPr lang="th-TH" smtClean="0"/>
              <a:t>‹#›</a:t>
            </a:fld>
            <a:endParaRPr lang="th-TH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รูปภาพ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6288" indent="0">
              <a:buNone/>
              <a:defRPr sz="2800"/>
            </a:lvl2pPr>
            <a:lvl3pPr marL="912564" indent="0">
              <a:buNone/>
              <a:defRPr sz="2400"/>
            </a:lvl3pPr>
            <a:lvl4pPr marL="1368836" indent="0">
              <a:buNone/>
              <a:defRPr sz="2000"/>
            </a:lvl4pPr>
            <a:lvl5pPr marL="1825128" indent="0">
              <a:buNone/>
              <a:defRPr sz="2000"/>
            </a:lvl5pPr>
            <a:lvl6pPr marL="2281406" indent="0">
              <a:buNone/>
              <a:defRPr sz="2000"/>
            </a:lvl6pPr>
            <a:lvl7pPr marL="2737687" indent="0">
              <a:buNone/>
              <a:defRPr sz="2000"/>
            </a:lvl7pPr>
            <a:lvl8pPr marL="3193969" indent="0">
              <a:buNone/>
              <a:defRPr sz="2000"/>
            </a:lvl8pPr>
            <a:lvl9pPr marL="3650256" indent="0">
              <a:buNone/>
              <a:defRPr sz="2000"/>
            </a:lvl9pPr>
          </a:lstStyle>
          <a:p>
            <a:pPr lvl="0"/>
            <a:endParaRPr lang="th-TH" noProof="0"/>
          </a:p>
        </p:txBody>
      </p:sp>
      <p:sp>
        <p:nvSpPr>
          <p:cNvPr id="4" name="ตัวยึดข้อความ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288" indent="0">
              <a:buNone/>
              <a:defRPr sz="1200"/>
            </a:lvl2pPr>
            <a:lvl3pPr marL="912564" indent="0">
              <a:buNone/>
              <a:defRPr sz="1000"/>
            </a:lvl3pPr>
            <a:lvl4pPr marL="1368836" indent="0">
              <a:buNone/>
              <a:defRPr sz="900"/>
            </a:lvl4pPr>
            <a:lvl5pPr marL="1825128" indent="0">
              <a:buNone/>
              <a:defRPr sz="900"/>
            </a:lvl5pPr>
            <a:lvl6pPr marL="2281406" indent="0">
              <a:buNone/>
              <a:defRPr sz="900"/>
            </a:lvl6pPr>
            <a:lvl7pPr marL="2737687" indent="0">
              <a:buNone/>
              <a:defRPr sz="900"/>
            </a:lvl7pPr>
            <a:lvl8pPr marL="3193969" indent="0">
              <a:buNone/>
              <a:defRPr sz="900"/>
            </a:lvl8pPr>
            <a:lvl9pPr marL="3650256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01FA29-7E75-4B3B-9BF1-28F7782B6877}" type="datetimeFigureOut">
              <a:rPr lang="th-TH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29/10/61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81BA2D-4D97-4EAA-AFB4-13330444DA79}" type="slidenum">
              <a:rPr lang="th-TH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4142402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4D4F47-F871-4990-8060-6C3400C06ABE}" type="datetimeFigureOut">
              <a:rPr lang="th-TH" smtClean="0">
                <a:solidFill>
                  <a:srgbClr val="775F55"/>
                </a:solidFill>
              </a:rPr>
              <a:pPr/>
              <a:t>29/10/61</a:t>
            </a:fld>
            <a:endParaRPr lang="th-TH">
              <a:solidFill>
                <a:srgbClr val="775F55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srgbClr val="775F55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797051-04EC-42E7-AFFF-ED59FEC96AC3}" type="slidenum">
              <a:rPr lang="th-TH" smtClean="0">
                <a:solidFill>
                  <a:srgbClr val="775F55"/>
                </a:solidFill>
              </a:rPr>
              <a:pPr/>
              <a:t>‹#›</a:t>
            </a:fld>
            <a:endParaRPr lang="th-TH">
              <a:solidFill>
                <a:srgbClr val="775F55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5602313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08" rIns="91416" bIns="45708" rtlCol="0" anchor="ctr"/>
          <a:lstStyle/>
          <a:p>
            <a:pPr algn="ctr" defTabSz="914170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9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pPr defTabSz="914170"/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1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pPr defTabSz="914170"/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9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pPr defTabSz="914170"/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5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pPr defTabSz="914170"/>
            <a:endParaRPr lang="en-US">
              <a:solidFill>
                <a:prstClr val="black"/>
              </a:solidFill>
            </a:endParaRPr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pPr defTabSz="914170"/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1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9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08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17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25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34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42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51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59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68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4D4F47-F871-4990-8060-6C3400C06ABE}" type="datetimeFigureOut">
              <a:rPr lang="th-TH" smtClean="0">
                <a:solidFill>
                  <a:srgbClr val="775F55"/>
                </a:solidFill>
              </a:rPr>
              <a:pPr/>
              <a:t>29/10/61</a:t>
            </a:fld>
            <a:endParaRPr lang="th-TH">
              <a:solidFill>
                <a:srgbClr val="775F55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srgbClr val="775F55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797051-04EC-42E7-AFFF-ED59FEC96AC3}" type="slidenum">
              <a:rPr lang="th-TH" smtClean="0">
                <a:solidFill>
                  <a:srgbClr val="775F55"/>
                </a:solidFill>
              </a:rPr>
              <a:pPr/>
              <a:t>‹#›</a:t>
            </a:fld>
            <a:endParaRPr lang="th-TH">
              <a:solidFill>
                <a:srgbClr val="775F5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1048435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4D4F47-F871-4990-8060-6C3400C06ABE}" type="datetimeFigureOut">
              <a:rPr lang="th-TH" smtClean="0">
                <a:solidFill>
                  <a:srgbClr val="775F55"/>
                </a:solidFill>
              </a:rPr>
              <a:pPr/>
              <a:t>29/10/61</a:t>
            </a:fld>
            <a:endParaRPr lang="th-TH">
              <a:solidFill>
                <a:srgbClr val="775F55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srgbClr val="775F55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797051-04EC-42E7-AFFF-ED59FEC96AC3}" type="slidenum">
              <a:rPr lang="th-TH" smtClean="0">
                <a:solidFill>
                  <a:srgbClr val="775F55"/>
                </a:solidFill>
              </a:rPr>
              <a:pPr/>
              <a:t>‹#›</a:t>
            </a:fld>
            <a:endParaRPr lang="th-TH">
              <a:solidFill>
                <a:srgbClr val="775F55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8381465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5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086" indent="0">
              <a:buNone/>
              <a:defRPr sz="2000" b="1"/>
            </a:lvl2pPr>
            <a:lvl3pPr marL="914170" indent="0">
              <a:buNone/>
              <a:defRPr sz="1800" b="1"/>
            </a:lvl3pPr>
            <a:lvl4pPr marL="1371255" indent="0">
              <a:buNone/>
              <a:defRPr sz="1600" b="1"/>
            </a:lvl4pPr>
            <a:lvl5pPr marL="1828341" indent="0">
              <a:buNone/>
              <a:defRPr sz="1600" b="1"/>
            </a:lvl5pPr>
            <a:lvl6pPr marL="2285424" indent="0">
              <a:buNone/>
              <a:defRPr sz="1600" b="1"/>
            </a:lvl6pPr>
            <a:lvl7pPr marL="2742510" indent="0">
              <a:buNone/>
              <a:defRPr sz="1600" b="1"/>
            </a:lvl7pPr>
            <a:lvl8pPr marL="3199596" indent="0">
              <a:buNone/>
              <a:defRPr sz="1600" b="1"/>
            </a:lvl8pPr>
            <a:lvl9pPr marL="3656682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7" y="3429001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086" indent="0">
              <a:buNone/>
              <a:defRPr sz="2000" b="1"/>
            </a:lvl2pPr>
            <a:lvl3pPr marL="914170" indent="0">
              <a:buNone/>
              <a:defRPr sz="1800" b="1"/>
            </a:lvl3pPr>
            <a:lvl4pPr marL="1371255" indent="0">
              <a:buNone/>
              <a:defRPr sz="1600" b="1"/>
            </a:lvl4pPr>
            <a:lvl5pPr marL="1828341" indent="0">
              <a:buNone/>
              <a:defRPr sz="1600" b="1"/>
            </a:lvl5pPr>
            <a:lvl6pPr marL="2285424" indent="0">
              <a:buNone/>
              <a:defRPr sz="1600" b="1"/>
            </a:lvl6pPr>
            <a:lvl7pPr marL="2742510" indent="0">
              <a:buNone/>
              <a:defRPr sz="1600" b="1"/>
            </a:lvl7pPr>
            <a:lvl8pPr marL="3199596" indent="0">
              <a:buNone/>
              <a:defRPr sz="1600" b="1"/>
            </a:lvl8pPr>
            <a:lvl9pPr marL="3656682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1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4D4F47-F871-4990-8060-6C3400C06ABE}" type="datetimeFigureOut">
              <a:rPr lang="th-TH" smtClean="0">
                <a:solidFill>
                  <a:srgbClr val="775F55"/>
                </a:solidFill>
              </a:rPr>
              <a:pPr/>
              <a:t>29/10/61</a:t>
            </a:fld>
            <a:endParaRPr lang="th-TH">
              <a:solidFill>
                <a:srgbClr val="775F55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srgbClr val="775F55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797051-04EC-42E7-AFFF-ED59FEC96AC3}" type="slidenum">
              <a:rPr lang="th-TH" smtClean="0">
                <a:solidFill>
                  <a:srgbClr val="775F55"/>
                </a:solidFill>
              </a:rPr>
              <a:pPr/>
              <a:t>‹#›</a:t>
            </a:fld>
            <a:endParaRPr lang="th-TH">
              <a:solidFill>
                <a:srgbClr val="775F5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3196565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4D4F47-F871-4990-8060-6C3400C06ABE}" type="datetimeFigureOut">
              <a:rPr lang="th-TH" smtClean="0">
                <a:solidFill>
                  <a:srgbClr val="775F55"/>
                </a:solidFill>
              </a:rPr>
              <a:pPr/>
              <a:t>29/10/61</a:t>
            </a:fld>
            <a:endParaRPr lang="th-TH">
              <a:solidFill>
                <a:srgbClr val="775F55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srgbClr val="775F55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797051-04EC-42E7-AFFF-ED59FEC96AC3}" type="slidenum">
              <a:rPr lang="th-TH" smtClean="0">
                <a:solidFill>
                  <a:srgbClr val="775F55"/>
                </a:solidFill>
              </a:rPr>
              <a:pPr/>
              <a:t>‹#›</a:t>
            </a:fld>
            <a:endParaRPr lang="th-TH">
              <a:solidFill>
                <a:srgbClr val="775F5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3101279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08" rIns="91416" bIns="45708" rtlCol="0" anchor="ctr"/>
          <a:lstStyle/>
          <a:p>
            <a:pPr algn="ctr" defTabSz="914170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17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17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17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170"/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170"/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4D4F47-F871-4990-8060-6C3400C06ABE}" type="datetimeFigureOut">
              <a:rPr lang="th-TH" smtClean="0">
                <a:solidFill>
                  <a:srgbClr val="775F55"/>
                </a:solidFill>
              </a:rPr>
              <a:pPr/>
              <a:t>29/10/61</a:t>
            </a:fld>
            <a:endParaRPr lang="th-TH">
              <a:solidFill>
                <a:srgbClr val="775F55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srgbClr val="775F55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797051-04EC-42E7-AFFF-ED59FEC96AC3}" type="slidenum">
              <a:rPr lang="th-TH" smtClean="0">
                <a:solidFill>
                  <a:srgbClr val="775F55"/>
                </a:solidFill>
              </a:rPr>
              <a:pPr/>
              <a:t>‹#›</a:t>
            </a:fld>
            <a:endParaRPr lang="th-TH">
              <a:solidFill>
                <a:srgbClr val="775F5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8448456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08" rIns="91416" bIns="45708" rtlCol="0" anchor="ctr"/>
          <a:lstStyle/>
          <a:p>
            <a:pPr algn="ctr" defTabSz="914170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4D4F47-F871-4990-8060-6C3400C06ABE}" type="datetimeFigureOut">
              <a:rPr lang="th-TH" smtClean="0">
                <a:solidFill>
                  <a:srgbClr val="775F55"/>
                </a:solidFill>
              </a:rPr>
              <a:pPr/>
              <a:t>29/10/61</a:t>
            </a:fld>
            <a:endParaRPr lang="th-TH">
              <a:solidFill>
                <a:srgbClr val="775F55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srgbClr val="775F55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797051-04EC-42E7-AFFF-ED59FEC96AC3}" type="slidenum">
              <a:rPr lang="th-TH" smtClean="0">
                <a:solidFill>
                  <a:srgbClr val="775F55"/>
                </a:solidFill>
              </a:rPr>
              <a:pPr/>
              <a:t>‹#›</a:t>
            </a:fld>
            <a:endParaRPr lang="th-TH">
              <a:solidFill>
                <a:srgbClr val="775F55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086" indent="0">
              <a:buNone/>
              <a:defRPr sz="1200"/>
            </a:lvl2pPr>
            <a:lvl3pPr marL="914170" indent="0">
              <a:buNone/>
              <a:defRPr sz="1000"/>
            </a:lvl3pPr>
            <a:lvl4pPr marL="1371255" indent="0">
              <a:buNone/>
              <a:defRPr sz="900"/>
            </a:lvl4pPr>
            <a:lvl5pPr marL="1828341" indent="0">
              <a:buNone/>
              <a:defRPr sz="900"/>
            </a:lvl5pPr>
            <a:lvl6pPr marL="2285424" indent="0">
              <a:buNone/>
              <a:defRPr sz="900"/>
            </a:lvl6pPr>
            <a:lvl7pPr marL="2742510" indent="0">
              <a:buNone/>
              <a:defRPr sz="900"/>
            </a:lvl7pPr>
            <a:lvl8pPr marL="3199596" indent="0">
              <a:buNone/>
              <a:defRPr sz="900"/>
            </a:lvl8pPr>
            <a:lvl9pPr marL="3656682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17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17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17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170"/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170"/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3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8487043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08" rIns="91416" bIns="45708" rtlCol="0" anchor="ctr"/>
          <a:lstStyle/>
          <a:p>
            <a:pPr algn="ctr" defTabSz="914170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17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17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17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170"/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170"/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6" y="338668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9" y="2785539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086" indent="0">
              <a:buNone/>
              <a:defRPr sz="1200"/>
            </a:lvl2pPr>
            <a:lvl3pPr marL="914170" indent="0">
              <a:buNone/>
              <a:defRPr sz="1000"/>
            </a:lvl3pPr>
            <a:lvl4pPr marL="1371255" indent="0">
              <a:buNone/>
              <a:defRPr sz="900"/>
            </a:lvl4pPr>
            <a:lvl5pPr marL="1828341" indent="0">
              <a:buNone/>
              <a:defRPr sz="900"/>
            </a:lvl5pPr>
            <a:lvl6pPr marL="2285424" indent="0">
              <a:buNone/>
              <a:defRPr sz="900"/>
            </a:lvl6pPr>
            <a:lvl7pPr marL="2742510" indent="0">
              <a:buNone/>
              <a:defRPr sz="900"/>
            </a:lvl7pPr>
            <a:lvl8pPr marL="3199596" indent="0">
              <a:buNone/>
              <a:defRPr sz="900"/>
            </a:lvl8pPr>
            <a:lvl9pPr marL="3656682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4D4F47-F871-4990-8060-6C3400C06ABE}" type="datetimeFigureOut">
              <a:rPr lang="th-TH" smtClean="0">
                <a:solidFill>
                  <a:srgbClr val="775F55"/>
                </a:solidFill>
              </a:rPr>
              <a:pPr/>
              <a:t>29/10/61</a:t>
            </a:fld>
            <a:endParaRPr lang="th-TH">
              <a:solidFill>
                <a:srgbClr val="775F55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srgbClr val="775F55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797051-04EC-42E7-AFFF-ED59FEC96AC3}" type="slidenum">
              <a:rPr lang="th-TH" smtClean="0">
                <a:solidFill>
                  <a:srgbClr val="775F55"/>
                </a:solidFill>
              </a:rPr>
              <a:pPr/>
              <a:t>‹#›</a:t>
            </a:fld>
            <a:endParaRPr lang="th-TH">
              <a:solidFill>
                <a:srgbClr val="775F55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086" indent="0">
              <a:buNone/>
              <a:defRPr sz="2800"/>
            </a:lvl2pPr>
            <a:lvl3pPr marL="914170" indent="0">
              <a:buNone/>
              <a:defRPr sz="2400"/>
            </a:lvl3pPr>
            <a:lvl4pPr marL="1371255" indent="0">
              <a:buNone/>
              <a:defRPr sz="2000"/>
            </a:lvl4pPr>
            <a:lvl5pPr marL="1828341" indent="0">
              <a:buNone/>
              <a:defRPr sz="2000"/>
            </a:lvl5pPr>
            <a:lvl6pPr marL="2285424" indent="0">
              <a:buNone/>
              <a:defRPr sz="2000"/>
            </a:lvl6pPr>
            <a:lvl7pPr marL="2742510" indent="0">
              <a:buNone/>
              <a:defRPr sz="2000"/>
            </a:lvl7pPr>
            <a:lvl8pPr marL="3199596" indent="0">
              <a:buNone/>
              <a:defRPr sz="2000"/>
            </a:lvl8pPr>
            <a:lvl9pPr marL="3656682" indent="0">
              <a:buNone/>
              <a:defRPr sz="2000"/>
            </a:lvl9pPr>
          </a:lstStyle>
          <a:p>
            <a:r>
              <a:rPr lang="th-TH" smtClean="0"/>
              <a:t>คลิกไอคอนเพื่อเพิ่มรูปภาพ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9062139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4D4F47-F871-4990-8060-6C3400C06ABE}" type="datetimeFigureOut">
              <a:rPr lang="th-TH" smtClean="0">
                <a:solidFill>
                  <a:srgbClr val="775F55"/>
                </a:solidFill>
              </a:rPr>
              <a:pPr/>
              <a:t>29/10/61</a:t>
            </a:fld>
            <a:endParaRPr lang="th-TH">
              <a:solidFill>
                <a:srgbClr val="775F55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srgbClr val="775F55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797051-04EC-42E7-AFFF-ED59FEC96AC3}" type="slidenum">
              <a:rPr lang="th-TH" smtClean="0">
                <a:solidFill>
                  <a:srgbClr val="775F55"/>
                </a:solidFill>
              </a:rPr>
              <a:pPr/>
              <a:t>‹#›</a:t>
            </a:fld>
            <a:endParaRPr lang="th-TH">
              <a:solidFill>
                <a:srgbClr val="775F5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857282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08" rIns="91416" bIns="45708" rtlCol="0" anchor="ctr"/>
          <a:lstStyle/>
          <a:p>
            <a:pPr algn="ctr" defTabSz="914170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4D4F47-F871-4990-8060-6C3400C06ABE}" type="datetimeFigureOut">
              <a:rPr lang="th-TH" smtClean="0">
                <a:solidFill>
                  <a:srgbClr val="775F55"/>
                </a:solidFill>
              </a:rPr>
              <a:pPr/>
              <a:t>29/10/61</a:t>
            </a:fld>
            <a:endParaRPr lang="th-TH">
              <a:solidFill>
                <a:srgbClr val="775F55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srgbClr val="775F55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797051-04EC-42E7-AFFF-ED59FEC96AC3}" type="slidenum">
              <a:rPr lang="th-TH" smtClean="0">
                <a:solidFill>
                  <a:srgbClr val="775F55"/>
                </a:solidFill>
              </a:rPr>
              <a:pPr/>
              <a:t>‹#›</a:t>
            </a:fld>
            <a:endParaRPr lang="th-TH">
              <a:solidFill>
                <a:srgbClr val="775F55"/>
              </a:solidFill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17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17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17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170"/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170"/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6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1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36411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ข้อความแนวตั้ง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09ED80-B474-4EFD-BD06-340701FDB773}" type="datetimeFigureOut">
              <a:rPr lang="th-TH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29/10/61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B46A48-8254-4236-9E1A-5CC985941F4B}" type="slidenum">
              <a:rPr lang="th-TH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9268336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08" rIns="91416" bIns="45708" rtlCol="0" anchor="ctr"/>
          <a:lstStyle/>
          <a:p>
            <a:pPr algn="ctr" defTabSz="914170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17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17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17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170"/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170"/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0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2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3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4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5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5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6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smtClean="0"/>
              <a:t>คลิกเพื่อแก้ไขลักษณะชื่อเรื่องรองต้นแบบ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4D4F47-F871-4990-8060-6C3400C06ABE}" type="datetimeFigureOut">
              <a:rPr lang="th-TH" smtClean="0">
                <a:solidFill>
                  <a:srgbClr val="775F55"/>
                </a:solidFill>
              </a:rPr>
              <a:pPr/>
              <a:t>29/10/61</a:t>
            </a:fld>
            <a:endParaRPr lang="th-TH">
              <a:solidFill>
                <a:srgbClr val="775F55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srgbClr val="775F55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797051-04EC-42E7-AFFF-ED59FEC96AC3}" type="slidenum">
              <a:rPr lang="th-TH" smtClean="0">
                <a:solidFill>
                  <a:srgbClr val="775F55"/>
                </a:solidFill>
              </a:rPr>
              <a:pPr/>
              <a:t>‹#›</a:t>
            </a:fld>
            <a:endParaRPr lang="th-TH">
              <a:solidFill>
                <a:srgbClr val="775F5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5131027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4D4F47-F871-4990-8060-6C3400C06ABE}" type="datetimeFigureOut">
              <a:rPr lang="th-TH" smtClean="0">
                <a:solidFill>
                  <a:srgbClr val="775F55"/>
                </a:solidFill>
              </a:rPr>
              <a:pPr/>
              <a:t>29/10/61</a:t>
            </a:fld>
            <a:endParaRPr lang="th-TH">
              <a:solidFill>
                <a:srgbClr val="775F55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srgbClr val="775F55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797051-04EC-42E7-AFFF-ED59FEC96AC3}" type="slidenum">
              <a:rPr lang="th-TH" smtClean="0">
                <a:solidFill>
                  <a:srgbClr val="775F55"/>
                </a:solidFill>
              </a:rPr>
              <a:pPr/>
              <a:t>‹#›</a:t>
            </a:fld>
            <a:endParaRPr lang="th-TH">
              <a:solidFill>
                <a:srgbClr val="775F55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0422867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08" rIns="91416" bIns="45708" rtlCol="0" anchor="ctr"/>
          <a:lstStyle/>
          <a:p>
            <a:pPr algn="ctr" defTabSz="914170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9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pPr defTabSz="914170"/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1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pPr defTabSz="914170"/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9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pPr defTabSz="914170"/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5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pPr defTabSz="914170"/>
            <a:endParaRPr lang="en-US">
              <a:solidFill>
                <a:prstClr val="black"/>
              </a:solidFill>
            </a:endParaRPr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pPr defTabSz="914170"/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1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9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08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17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25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34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42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51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59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68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4D4F47-F871-4990-8060-6C3400C06ABE}" type="datetimeFigureOut">
              <a:rPr lang="th-TH" smtClean="0">
                <a:solidFill>
                  <a:srgbClr val="775F55"/>
                </a:solidFill>
              </a:rPr>
              <a:pPr/>
              <a:t>29/10/61</a:t>
            </a:fld>
            <a:endParaRPr lang="th-TH">
              <a:solidFill>
                <a:srgbClr val="775F55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srgbClr val="775F55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797051-04EC-42E7-AFFF-ED59FEC96AC3}" type="slidenum">
              <a:rPr lang="th-TH" smtClean="0">
                <a:solidFill>
                  <a:srgbClr val="775F55"/>
                </a:solidFill>
              </a:rPr>
              <a:pPr/>
              <a:t>‹#›</a:t>
            </a:fld>
            <a:endParaRPr lang="th-TH">
              <a:solidFill>
                <a:srgbClr val="775F5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5158374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4D4F47-F871-4990-8060-6C3400C06ABE}" type="datetimeFigureOut">
              <a:rPr lang="th-TH" smtClean="0">
                <a:solidFill>
                  <a:srgbClr val="775F55"/>
                </a:solidFill>
              </a:rPr>
              <a:pPr/>
              <a:t>29/10/61</a:t>
            </a:fld>
            <a:endParaRPr lang="th-TH">
              <a:solidFill>
                <a:srgbClr val="775F55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srgbClr val="775F55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797051-04EC-42E7-AFFF-ED59FEC96AC3}" type="slidenum">
              <a:rPr lang="th-TH" smtClean="0">
                <a:solidFill>
                  <a:srgbClr val="775F55"/>
                </a:solidFill>
              </a:rPr>
              <a:pPr/>
              <a:t>‹#›</a:t>
            </a:fld>
            <a:endParaRPr lang="th-TH">
              <a:solidFill>
                <a:srgbClr val="775F55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601013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5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086" indent="0">
              <a:buNone/>
              <a:defRPr sz="2000" b="1"/>
            </a:lvl2pPr>
            <a:lvl3pPr marL="914170" indent="0">
              <a:buNone/>
              <a:defRPr sz="1800" b="1"/>
            </a:lvl3pPr>
            <a:lvl4pPr marL="1371255" indent="0">
              <a:buNone/>
              <a:defRPr sz="1600" b="1"/>
            </a:lvl4pPr>
            <a:lvl5pPr marL="1828341" indent="0">
              <a:buNone/>
              <a:defRPr sz="1600" b="1"/>
            </a:lvl5pPr>
            <a:lvl6pPr marL="2285424" indent="0">
              <a:buNone/>
              <a:defRPr sz="1600" b="1"/>
            </a:lvl6pPr>
            <a:lvl7pPr marL="2742510" indent="0">
              <a:buNone/>
              <a:defRPr sz="1600" b="1"/>
            </a:lvl7pPr>
            <a:lvl8pPr marL="3199596" indent="0">
              <a:buNone/>
              <a:defRPr sz="1600" b="1"/>
            </a:lvl8pPr>
            <a:lvl9pPr marL="3656682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7" y="3429001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086" indent="0">
              <a:buNone/>
              <a:defRPr sz="2000" b="1"/>
            </a:lvl2pPr>
            <a:lvl3pPr marL="914170" indent="0">
              <a:buNone/>
              <a:defRPr sz="1800" b="1"/>
            </a:lvl3pPr>
            <a:lvl4pPr marL="1371255" indent="0">
              <a:buNone/>
              <a:defRPr sz="1600" b="1"/>
            </a:lvl4pPr>
            <a:lvl5pPr marL="1828341" indent="0">
              <a:buNone/>
              <a:defRPr sz="1600" b="1"/>
            </a:lvl5pPr>
            <a:lvl6pPr marL="2285424" indent="0">
              <a:buNone/>
              <a:defRPr sz="1600" b="1"/>
            </a:lvl6pPr>
            <a:lvl7pPr marL="2742510" indent="0">
              <a:buNone/>
              <a:defRPr sz="1600" b="1"/>
            </a:lvl7pPr>
            <a:lvl8pPr marL="3199596" indent="0">
              <a:buNone/>
              <a:defRPr sz="1600" b="1"/>
            </a:lvl8pPr>
            <a:lvl9pPr marL="3656682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1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4D4F47-F871-4990-8060-6C3400C06ABE}" type="datetimeFigureOut">
              <a:rPr lang="th-TH" smtClean="0">
                <a:solidFill>
                  <a:srgbClr val="775F55"/>
                </a:solidFill>
              </a:rPr>
              <a:pPr/>
              <a:t>29/10/61</a:t>
            </a:fld>
            <a:endParaRPr lang="th-TH">
              <a:solidFill>
                <a:srgbClr val="775F55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srgbClr val="775F55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797051-04EC-42E7-AFFF-ED59FEC96AC3}" type="slidenum">
              <a:rPr lang="th-TH" smtClean="0">
                <a:solidFill>
                  <a:srgbClr val="775F55"/>
                </a:solidFill>
              </a:rPr>
              <a:pPr/>
              <a:t>‹#›</a:t>
            </a:fld>
            <a:endParaRPr lang="th-TH">
              <a:solidFill>
                <a:srgbClr val="775F5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1687372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4D4F47-F871-4990-8060-6C3400C06ABE}" type="datetimeFigureOut">
              <a:rPr lang="th-TH" smtClean="0">
                <a:solidFill>
                  <a:srgbClr val="775F55"/>
                </a:solidFill>
              </a:rPr>
              <a:pPr/>
              <a:t>29/10/61</a:t>
            </a:fld>
            <a:endParaRPr lang="th-TH">
              <a:solidFill>
                <a:srgbClr val="775F55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srgbClr val="775F55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797051-04EC-42E7-AFFF-ED59FEC96AC3}" type="slidenum">
              <a:rPr lang="th-TH" smtClean="0">
                <a:solidFill>
                  <a:srgbClr val="775F55"/>
                </a:solidFill>
              </a:rPr>
              <a:pPr/>
              <a:t>‹#›</a:t>
            </a:fld>
            <a:endParaRPr lang="th-TH">
              <a:solidFill>
                <a:srgbClr val="775F5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28011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08" rIns="91416" bIns="45708" rtlCol="0" anchor="ctr"/>
          <a:lstStyle/>
          <a:p>
            <a:pPr algn="ctr" defTabSz="914170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17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17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17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170"/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170"/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4D4F47-F871-4990-8060-6C3400C06ABE}" type="datetimeFigureOut">
              <a:rPr lang="th-TH" smtClean="0">
                <a:solidFill>
                  <a:srgbClr val="775F55"/>
                </a:solidFill>
              </a:rPr>
              <a:pPr/>
              <a:t>29/10/61</a:t>
            </a:fld>
            <a:endParaRPr lang="th-TH">
              <a:solidFill>
                <a:srgbClr val="775F55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srgbClr val="775F55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797051-04EC-42E7-AFFF-ED59FEC96AC3}" type="slidenum">
              <a:rPr lang="th-TH" smtClean="0">
                <a:solidFill>
                  <a:srgbClr val="775F55"/>
                </a:solidFill>
              </a:rPr>
              <a:pPr/>
              <a:t>‹#›</a:t>
            </a:fld>
            <a:endParaRPr lang="th-TH">
              <a:solidFill>
                <a:srgbClr val="775F5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1161457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08" rIns="91416" bIns="45708" rtlCol="0" anchor="ctr"/>
          <a:lstStyle/>
          <a:p>
            <a:pPr algn="ctr" defTabSz="914170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4D4F47-F871-4990-8060-6C3400C06ABE}" type="datetimeFigureOut">
              <a:rPr lang="th-TH" smtClean="0">
                <a:solidFill>
                  <a:srgbClr val="775F55"/>
                </a:solidFill>
              </a:rPr>
              <a:pPr/>
              <a:t>29/10/61</a:t>
            </a:fld>
            <a:endParaRPr lang="th-TH">
              <a:solidFill>
                <a:srgbClr val="775F55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srgbClr val="775F55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797051-04EC-42E7-AFFF-ED59FEC96AC3}" type="slidenum">
              <a:rPr lang="th-TH" smtClean="0">
                <a:solidFill>
                  <a:srgbClr val="775F55"/>
                </a:solidFill>
              </a:rPr>
              <a:pPr/>
              <a:t>‹#›</a:t>
            </a:fld>
            <a:endParaRPr lang="th-TH">
              <a:solidFill>
                <a:srgbClr val="775F55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086" indent="0">
              <a:buNone/>
              <a:defRPr sz="1200"/>
            </a:lvl2pPr>
            <a:lvl3pPr marL="914170" indent="0">
              <a:buNone/>
              <a:defRPr sz="1000"/>
            </a:lvl3pPr>
            <a:lvl4pPr marL="1371255" indent="0">
              <a:buNone/>
              <a:defRPr sz="900"/>
            </a:lvl4pPr>
            <a:lvl5pPr marL="1828341" indent="0">
              <a:buNone/>
              <a:defRPr sz="900"/>
            </a:lvl5pPr>
            <a:lvl6pPr marL="2285424" indent="0">
              <a:buNone/>
              <a:defRPr sz="900"/>
            </a:lvl6pPr>
            <a:lvl7pPr marL="2742510" indent="0">
              <a:buNone/>
              <a:defRPr sz="900"/>
            </a:lvl7pPr>
            <a:lvl8pPr marL="3199596" indent="0">
              <a:buNone/>
              <a:defRPr sz="900"/>
            </a:lvl8pPr>
            <a:lvl9pPr marL="3656682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17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17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17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170"/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170"/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3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2122090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08" rIns="91416" bIns="45708" rtlCol="0" anchor="ctr"/>
          <a:lstStyle/>
          <a:p>
            <a:pPr algn="ctr" defTabSz="914170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17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17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17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170"/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170"/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6" y="338668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9" y="2785539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086" indent="0">
              <a:buNone/>
              <a:defRPr sz="1200"/>
            </a:lvl2pPr>
            <a:lvl3pPr marL="914170" indent="0">
              <a:buNone/>
              <a:defRPr sz="1000"/>
            </a:lvl3pPr>
            <a:lvl4pPr marL="1371255" indent="0">
              <a:buNone/>
              <a:defRPr sz="900"/>
            </a:lvl4pPr>
            <a:lvl5pPr marL="1828341" indent="0">
              <a:buNone/>
              <a:defRPr sz="900"/>
            </a:lvl5pPr>
            <a:lvl6pPr marL="2285424" indent="0">
              <a:buNone/>
              <a:defRPr sz="900"/>
            </a:lvl6pPr>
            <a:lvl7pPr marL="2742510" indent="0">
              <a:buNone/>
              <a:defRPr sz="900"/>
            </a:lvl7pPr>
            <a:lvl8pPr marL="3199596" indent="0">
              <a:buNone/>
              <a:defRPr sz="900"/>
            </a:lvl8pPr>
            <a:lvl9pPr marL="3656682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4D4F47-F871-4990-8060-6C3400C06ABE}" type="datetimeFigureOut">
              <a:rPr lang="th-TH" smtClean="0">
                <a:solidFill>
                  <a:srgbClr val="775F55"/>
                </a:solidFill>
              </a:rPr>
              <a:pPr/>
              <a:t>29/10/61</a:t>
            </a:fld>
            <a:endParaRPr lang="th-TH">
              <a:solidFill>
                <a:srgbClr val="775F55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srgbClr val="775F55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797051-04EC-42E7-AFFF-ED59FEC96AC3}" type="slidenum">
              <a:rPr lang="th-TH" smtClean="0">
                <a:solidFill>
                  <a:srgbClr val="775F55"/>
                </a:solidFill>
              </a:rPr>
              <a:pPr/>
              <a:t>‹#›</a:t>
            </a:fld>
            <a:endParaRPr lang="th-TH">
              <a:solidFill>
                <a:srgbClr val="775F55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086" indent="0">
              <a:buNone/>
              <a:defRPr sz="2800"/>
            </a:lvl2pPr>
            <a:lvl3pPr marL="914170" indent="0">
              <a:buNone/>
              <a:defRPr sz="2400"/>
            </a:lvl3pPr>
            <a:lvl4pPr marL="1371255" indent="0">
              <a:buNone/>
              <a:defRPr sz="2000"/>
            </a:lvl4pPr>
            <a:lvl5pPr marL="1828341" indent="0">
              <a:buNone/>
              <a:defRPr sz="2000"/>
            </a:lvl5pPr>
            <a:lvl6pPr marL="2285424" indent="0">
              <a:buNone/>
              <a:defRPr sz="2000"/>
            </a:lvl6pPr>
            <a:lvl7pPr marL="2742510" indent="0">
              <a:buNone/>
              <a:defRPr sz="2000"/>
            </a:lvl7pPr>
            <a:lvl8pPr marL="3199596" indent="0">
              <a:buNone/>
              <a:defRPr sz="2000"/>
            </a:lvl8pPr>
            <a:lvl9pPr marL="3656682" indent="0">
              <a:buNone/>
              <a:defRPr sz="2000"/>
            </a:lvl9pPr>
          </a:lstStyle>
          <a:p>
            <a:r>
              <a:rPr lang="th-TH" smtClean="0"/>
              <a:t>คลิกไอคอนเพื่อเพิ่มรูปภาพ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47890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4D4F47-F871-4990-8060-6C3400C06ABE}" type="datetimeFigureOut">
              <a:rPr lang="th-TH" smtClean="0">
                <a:solidFill>
                  <a:srgbClr val="775F55"/>
                </a:solidFill>
              </a:rPr>
              <a:pPr/>
              <a:t>29/10/61</a:t>
            </a:fld>
            <a:endParaRPr lang="th-TH">
              <a:solidFill>
                <a:srgbClr val="775F55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srgbClr val="775F55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797051-04EC-42E7-AFFF-ED59FEC96AC3}" type="slidenum">
              <a:rPr lang="th-TH" smtClean="0">
                <a:solidFill>
                  <a:srgbClr val="775F55"/>
                </a:solidFill>
              </a:rPr>
              <a:pPr/>
              <a:t>‹#›</a:t>
            </a:fld>
            <a:endParaRPr lang="th-TH">
              <a:solidFill>
                <a:srgbClr val="775F5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984261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6629400" y="274686"/>
            <a:ext cx="2057400" cy="5851525"/>
          </a:xfrm>
        </p:spPr>
        <p:txBody>
          <a:bodyPr vert="eaVert"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457200" y="274686"/>
            <a:ext cx="6019800" cy="5851525"/>
          </a:xfrm>
        </p:spPr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D0A760-2A3B-4C6B-8088-976674C589BD}" type="datetimeFigureOut">
              <a:rPr lang="th-TH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29/10/61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946765-C567-43D1-A8D1-4853BA4418B7}" type="slidenum">
              <a:rPr lang="th-TH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4920923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08" rIns="91416" bIns="45708" rtlCol="0" anchor="ctr"/>
          <a:lstStyle/>
          <a:p>
            <a:pPr algn="ctr" defTabSz="914170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4D4F47-F871-4990-8060-6C3400C06ABE}" type="datetimeFigureOut">
              <a:rPr lang="th-TH" smtClean="0">
                <a:solidFill>
                  <a:srgbClr val="775F55"/>
                </a:solidFill>
              </a:rPr>
              <a:pPr/>
              <a:t>29/10/61</a:t>
            </a:fld>
            <a:endParaRPr lang="th-TH">
              <a:solidFill>
                <a:srgbClr val="775F55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srgbClr val="775F55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797051-04EC-42E7-AFFF-ED59FEC96AC3}" type="slidenum">
              <a:rPr lang="th-TH" smtClean="0">
                <a:solidFill>
                  <a:srgbClr val="775F55"/>
                </a:solidFill>
              </a:rPr>
              <a:pPr/>
              <a:t>‹#›</a:t>
            </a:fld>
            <a:endParaRPr lang="th-TH">
              <a:solidFill>
                <a:srgbClr val="775F55"/>
              </a:solidFill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17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17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17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170"/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170"/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6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1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6414792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08" rIns="91416" bIns="45708" rtlCol="0" anchor="ctr"/>
          <a:lstStyle/>
          <a:p>
            <a:pPr algn="ctr" defTabSz="914170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17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17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17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170"/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170"/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0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2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3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4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5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5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6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smtClean="0"/>
              <a:t>คลิกเพื่อแก้ไขลักษณะชื่อเรื่องรองต้นแบบ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4D4F47-F871-4990-8060-6C3400C06ABE}" type="datetimeFigureOut">
              <a:rPr lang="th-TH" smtClean="0">
                <a:solidFill>
                  <a:srgbClr val="775F55"/>
                </a:solidFill>
              </a:rPr>
              <a:pPr/>
              <a:t>29/10/61</a:t>
            </a:fld>
            <a:endParaRPr lang="th-TH">
              <a:solidFill>
                <a:srgbClr val="775F55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srgbClr val="775F55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797051-04EC-42E7-AFFF-ED59FEC96AC3}" type="slidenum">
              <a:rPr lang="th-TH" smtClean="0">
                <a:solidFill>
                  <a:srgbClr val="775F55"/>
                </a:solidFill>
              </a:rPr>
              <a:pPr/>
              <a:t>‹#›</a:t>
            </a:fld>
            <a:endParaRPr lang="th-TH">
              <a:solidFill>
                <a:srgbClr val="775F5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7361458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4D4F47-F871-4990-8060-6C3400C06ABE}" type="datetimeFigureOut">
              <a:rPr lang="th-TH" smtClean="0">
                <a:solidFill>
                  <a:srgbClr val="775F55"/>
                </a:solidFill>
              </a:rPr>
              <a:pPr/>
              <a:t>29/10/61</a:t>
            </a:fld>
            <a:endParaRPr lang="th-TH">
              <a:solidFill>
                <a:srgbClr val="775F55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srgbClr val="775F55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797051-04EC-42E7-AFFF-ED59FEC96AC3}" type="slidenum">
              <a:rPr lang="th-TH" smtClean="0">
                <a:solidFill>
                  <a:srgbClr val="775F55"/>
                </a:solidFill>
              </a:rPr>
              <a:pPr/>
              <a:t>‹#›</a:t>
            </a:fld>
            <a:endParaRPr lang="th-TH">
              <a:solidFill>
                <a:srgbClr val="775F55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8585621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08" rIns="91416" bIns="45708" rtlCol="0" anchor="ctr"/>
          <a:lstStyle/>
          <a:p>
            <a:pPr algn="ctr" defTabSz="914170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9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pPr defTabSz="914170"/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1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pPr defTabSz="914170"/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9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pPr defTabSz="914170"/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5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pPr defTabSz="914170"/>
            <a:endParaRPr lang="en-US">
              <a:solidFill>
                <a:prstClr val="black"/>
              </a:solidFill>
            </a:endParaRPr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pPr defTabSz="914170"/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1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9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08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17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25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34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42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51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59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68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4D4F47-F871-4990-8060-6C3400C06ABE}" type="datetimeFigureOut">
              <a:rPr lang="th-TH" smtClean="0">
                <a:solidFill>
                  <a:srgbClr val="775F55"/>
                </a:solidFill>
              </a:rPr>
              <a:pPr/>
              <a:t>29/10/61</a:t>
            </a:fld>
            <a:endParaRPr lang="th-TH">
              <a:solidFill>
                <a:srgbClr val="775F55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srgbClr val="775F55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797051-04EC-42E7-AFFF-ED59FEC96AC3}" type="slidenum">
              <a:rPr lang="th-TH" smtClean="0">
                <a:solidFill>
                  <a:srgbClr val="775F55"/>
                </a:solidFill>
              </a:rPr>
              <a:pPr/>
              <a:t>‹#›</a:t>
            </a:fld>
            <a:endParaRPr lang="th-TH">
              <a:solidFill>
                <a:srgbClr val="775F5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2555070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4D4F47-F871-4990-8060-6C3400C06ABE}" type="datetimeFigureOut">
              <a:rPr lang="th-TH" smtClean="0">
                <a:solidFill>
                  <a:srgbClr val="775F55"/>
                </a:solidFill>
              </a:rPr>
              <a:pPr/>
              <a:t>29/10/61</a:t>
            </a:fld>
            <a:endParaRPr lang="th-TH">
              <a:solidFill>
                <a:srgbClr val="775F55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srgbClr val="775F55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797051-04EC-42E7-AFFF-ED59FEC96AC3}" type="slidenum">
              <a:rPr lang="th-TH" smtClean="0">
                <a:solidFill>
                  <a:srgbClr val="775F55"/>
                </a:solidFill>
              </a:rPr>
              <a:pPr/>
              <a:t>‹#›</a:t>
            </a:fld>
            <a:endParaRPr lang="th-TH">
              <a:solidFill>
                <a:srgbClr val="775F55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034601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5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086" indent="0">
              <a:buNone/>
              <a:defRPr sz="2000" b="1"/>
            </a:lvl2pPr>
            <a:lvl3pPr marL="914170" indent="0">
              <a:buNone/>
              <a:defRPr sz="1800" b="1"/>
            </a:lvl3pPr>
            <a:lvl4pPr marL="1371255" indent="0">
              <a:buNone/>
              <a:defRPr sz="1600" b="1"/>
            </a:lvl4pPr>
            <a:lvl5pPr marL="1828341" indent="0">
              <a:buNone/>
              <a:defRPr sz="1600" b="1"/>
            </a:lvl5pPr>
            <a:lvl6pPr marL="2285424" indent="0">
              <a:buNone/>
              <a:defRPr sz="1600" b="1"/>
            </a:lvl6pPr>
            <a:lvl7pPr marL="2742510" indent="0">
              <a:buNone/>
              <a:defRPr sz="1600" b="1"/>
            </a:lvl7pPr>
            <a:lvl8pPr marL="3199596" indent="0">
              <a:buNone/>
              <a:defRPr sz="1600" b="1"/>
            </a:lvl8pPr>
            <a:lvl9pPr marL="3656682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7" y="3429001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086" indent="0">
              <a:buNone/>
              <a:defRPr sz="2000" b="1"/>
            </a:lvl2pPr>
            <a:lvl3pPr marL="914170" indent="0">
              <a:buNone/>
              <a:defRPr sz="1800" b="1"/>
            </a:lvl3pPr>
            <a:lvl4pPr marL="1371255" indent="0">
              <a:buNone/>
              <a:defRPr sz="1600" b="1"/>
            </a:lvl4pPr>
            <a:lvl5pPr marL="1828341" indent="0">
              <a:buNone/>
              <a:defRPr sz="1600" b="1"/>
            </a:lvl5pPr>
            <a:lvl6pPr marL="2285424" indent="0">
              <a:buNone/>
              <a:defRPr sz="1600" b="1"/>
            </a:lvl6pPr>
            <a:lvl7pPr marL="2742510" indent="0">
              <a:buNone/>
              <a:defRPr sz="1600" b="1"/>
            </a:lvl7pPr>
            <a:lvl8pPr marL="3199596" indent="0">
              <a:buNone/>
              <a:defRPr sz="1600" b="1"/>
            </a:lvl8pPr>
            <a:lvl9pPr marL="3656682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1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4D4F47-F871-4990-8060-6C3400C06ABE}" type="datetimeFigureOut">
              <a:rPr lang="th-TH" smtClean="0">
                <a:solidFill>
                  <a:srgbClr val="775F55"/>
                </a:solidFill>
              </a:rPr>
              <a:pPr/>
              <a:t>29/10/61</a:t>
            </a:fld>
            <a:endParaRPr lang="th-TH">
              <a:solidFill>
                <a:srgbClr val="775F55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srgbClr val="775F55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797051-04EC-42E7-AFFF-ED59FEC96AC3}" type="slidenum">
              <a:rPr lang="th-TH" smtClean="0">
                <a:solidFill>
                  <a:srgbClr val="775F55"/>
                </a:solidFill>
              </a:rPr>
              <a:pPr/>
              <a:t>‹#›</a:t>
            </a:fld>
            <a:endParaRPr lang="th-TH">
              <a:solidFill>
                <a:srgbClr val="775F5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100579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4D4F47-F871-4990-8060-6C3400C06ABE}" type="datetimeFigureOut">
              <a:rPr lang="th-TH" smtClean="0">
                <a:solidFill>
                  <a:srgbClr val="775F55"/>
                </a:solidFill>
              </a:rPr>
              <a:pPr/>
              <a:t>29/10/61</a:t>
            </a:fld>
            <a:endParaRPr lang="th-TH">
              <a:solidFill>
                <a:srgbClr val="775F55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srgbClr val="775F55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797051-04EC-42E7-AFFF-ED59FEC96AC3}" type="slidenum">
              <a:rPr lang="th-TH" smtClean="0">
                <a:solidFill>
                  <a:srgbClr val="775F55"/>
                </a:solidFill>
              </a:rPr>
              <a:pPr/>
              <a:t>‹#›</a:t>
            </a:fld>
            <a:endParaRPr lang="th-TH">
              <a:solidFill>
                <a:srgbClr val="775F5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4322698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08" rIns="91416" bIns="45708" rtlCol="0" anchor="ctr"/>
          <a:lstStyle/>
          <a:p>
            <a:pPr algn="ctr" defTabSz="914170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17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17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17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170"/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170"/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4D4F47-F871-4990-8060-6C3400C06ABE}" type="datetimeFigureOut">
              <a:rPr lang="th-TH" smtClean="0">
                <a:solidFill>
                  <a:srgbClr val="775F55"/>
                </a:solidFill>
              </a:rPr>
              <a:pPr/>
              <a:t>29/10/61</a:t>
            </a:fld>
            <a:endParaRPr lang="th-TH">
              <a:solidFill>
                <a:srgbClr val="775F55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srgbClr val="775F55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797051-04EC-42E7-AFFF-ED59FEC96AC3}" type="slidenum">
              <a:rPr lang="th-TH" smtClean="0">
                <a:solidFill>
                  <a:srgbClr val="775F55"/>
                </a:solidFill>
              </a:rPr>
              <a:pPr/>
              <a:t>‹#›</a:t>
            </a:fld>
            <a:endParaRPr lang="th-TH">
              <a:solidFill>
                <a:srgbClr val="775F5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2652761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08" rIns="91416" bIns="45708" rtlCol="0" anchor="ctr"/>
          <a:lstStyle/>
          <a:p>
            <a:pPr algn="ctr" defTabSz="914170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4D4F47-F871-4990-8060-6C3400C06ABE}" type="datetimeFigureOut">
              <a:rPr lang="th-TH" smtClean="0">
                <a:solidFill>
                  <a:srgbClr val="775F55"/>
                </a:solidFill>
              </a:rPr>
              <a:pPr/>
              <a:t>29/10/61</a:t>
            </a:fld>
            <a:endParaRPr lang="th-TH">
              <a:solidFill>
                <a:srgbClr val="775F55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srgbClr val="775F55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797051-04EC-42E7-AFFF-ED59FEC96AC3}" type="slidenum">
              <a:rPr lang="th-TH" smtClean="0">
                <a:solidFill>
                  <a:srgbClr val="775F55"/>
                </a:solidFill>
              </a:rPr>
              <a:pPr/>
              <a:t>‹#›</a:t>
            </a:fld>
            <a:endParaRPr lang="th-TH">
              <a:solidFill>
                <a:srgbClr val="775F55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086" indent="0">
              <a:buNone/>
              <a:defRPr sz="1200"/>
            </a:lvl2pPr>
            <a:lvl3pPr marL="914170" indent="0">
              <a:buNone/>
              <a:defRPr sz="1000"/>
            </a:lvl3pPr>
            <a:lvl4pPr marL="1371255" indent="0">
              <a:buNone/>
              <a:defRPr sz="900"/>
            </a:lvl4pPr>
            <a:lvl5pPr marL="1828341" indent="0">
              <a:buNone/>
              <a:defRPr sz="900"/>
            </a:lvl5pPr>
            <a:lvl6pPr marL="2285424" indent="0">
              <a:buNone/>
              <a:defRPr sz="900"/>
            </a:lvl6pPr>
            <a:lvl7pPr marL="2742510" indent="0">
              <a:buNone/>
              <a:defRPr sz="900"/>
            </a:lvl7pPr>
            <a:lvl8pPr marL="3199596" indent="0">
              <a:buNone/>
              <a:defRPr sz="900"/>
            </a:lvl8pPr>
            <a:lvl9pPr marL="3656682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17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17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17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170"/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170"/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3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9238539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08" rIns="91416" bIns="45708" rtlCol="0" anchor="ctr"/>
          <a:lstStyle/>
          <a:p>
            <a:pPr algn="ctr" defTabSz="914170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17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17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17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170"/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170"/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6" y="338668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9" y="2785539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086" indent="0">
              <a:buNone/>
              <a:defRPr sz="1200"/>
            </a:lvl2pPr>
            <a:lvl3pPr marL="914170" indent="0">
              <a:buNone/>
              <a:defRPr sz="1000"/>
            </a:lvl3pPr>
            <a:lvl4pPr marL="1371255" indent="0">
              <a:buNone/>
              <a:defRPr sz="900"/>
            </a:lvl4pPr>
            <a:lvl5pPr marL="1828341" indent="0">
              <a:buNone/>
              <a:defRPr sz="900"/>
            </a:lvl5pPr>
            <a:lvl6pPr marL="2285424" indent="0">
              <a:buNone/>
              <a:defRPr sz="900"/>
            </a:lvl6pPr>
            <a:lvl7pPr marL="2742510" indent="0">
              <a:buNone/>
              <a:defRPr sz="900"/>
            </a:lvl7pPr>
            <a:lvl8pPr marL="3199596" indent="0">
              <a:buNone/>
              <a:defRPr sz="900"/>
            </a:lvl8pPr>
            <a:lvl9pPr marL="3656682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4D4F47-F871-4990-8060-6C3400C06ABE}" type="datetimeFigureOut">
              <a:rPr lang="th-TH" smtClean="0">
                <a:solidFill>
                  <a:srgbClr val="775F55"/>
                </a:solidFill>
              </a:rPr>
              <a:pPr/>
              <a:t>29/10/61</a:t>
            </a:fld>
            <a:endParaRPr lang="th-TH">
              <a:solidFill>
                <a:srgbClr val="775F55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srgbClr val="775F55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797051-04EC-42E7-AFFF-ED59FEC96AC3}" type="slidenum">
              <a:rPr lang="th-TH" smtClean="0">
                <a:solidFill>
                  <a:srgbClr val="775F55"/>
                </a:solidFill>
              </a:rPr>
              <a:pPr/>
              <a:t>‹#›</a:t>
            </a:fld>
            <a:endParaRPr lang="th-TH">
              <a:solidFill>
                <a:srgbClr val="775F55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086" indent="0">
              <a:buNone/>
              <a:defRPr sz="2800"/>
            </a:lvl2pPr>
            <a:lvl3pPr marL="914170" indent="0">
              <a:buNone/>
              <a:defRPr sz="2400"/>
            </a:lvl3pPr>
            <a:lvl4pPr marL="1371255" indent="0">
              <a:buNone/>
              <a:defRPr sz="2000"/>
            </a:lvl4pPr>
            <a:lvl5pPr marL="1828341" indent="0">
              <a:buNone/>
              <a:defRPr sz="2000"/>
            </a:lvl5pPr>
            <a:lvl6pPr marL="2285424" indent="0">
              <a:buNone/>
              <a:defRPr sz="2000"/>
            </a:lvl6pPr>
            <a:lvl7pPr marL="2742510" indent="0">
              <a:buNone/>
              <a:defRPr sz="2000"/>
            </a:lvl7pPr>
            <a:lvl8pPr marL="3199596" indent="0">
              <a:buNone/>
              <a:defRPr sz="2000"/>
            </a:lvl8pPr>
            <a:lvl9pPr marL="3656682" indent="0">
              <a:buNone/>
              <a:defRPr sz="2000"/>
            </a:lvl9pPr>
          </a:lstStyle>
          <a:p>
            <a:r>
              <a:rPr lang="th-TH" smtClean="0"/>
              <a:t>คลิกไอคอนเพื่อเพิ่มรูปภาพ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534270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48" tIns="45624" rIns="91248" bIns="45624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62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25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88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51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14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76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39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02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smtClean="0"/>
              <a:t>คลิกเพื่อแก้ไขลักษณะชื่อเรื่องรองต้นแบบ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4D4F47-F871-4990-8060-6C3400C06ABE}" type="datetimeFigureOut">
              <a:rPr lang="th-TH" smtClean="0">
                <a:solidFill>
                  <a:srgbClr val="775F55"/>
                </a:solidFill>
              </a:rPr>
              <a:pPr/>
              <a:t>29/10/61</a:t>
            </a:fld>
            <a:endParaRPr lang="th-TH">
              <a:solidFill>
                <a:srgbClr val="775F55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srgbClr val="775F55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797051-04EC-42E7-AFFF-ED59FEC96AC3}" type="slidenum">
              <a:rPr lang="th-TH" smtClean="0">
                <a:solidFill>
                  <a:srgbClr val="775F55"/>
                </a:solidFill>
              </a:rPr>
              <a:pPr/>
              <a:t>‹#›</a:t>
            </a:fld>
            <a:endParaRPr lang="th-TH">
              <a:solidFill>
                <a:srgbClr val="775F5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4138590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4D4F47-F871-4990-8060-6C3400C06ABE}" type="datetimeFigureOut">
              <a:rPr lang="th-TH" smtClean="0">
                <a:solidFill>
                  <a:srgbClr val="775F55"/>
                </a:solidFill>
              </a:rPr>
              <a:pPr/>
              <a:t>29/10/61</a:t>
            </a:fld>
            <a:endParaRPr lang="th-TH">
              <a:solidFill>
                <a:srgbClr val="775F55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srgbClr val="775F55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797051-04EC-42E7-AFFF-ED59FEC96AC3}" type="slidenum">
              <a:rPr lang="th-TH" smtClean="0">
                <a:solidFill>
                  <a:srgbClr val="775F55"/>
                </a:solidFill>
              </a:rPr>
              <a:pPr/>
              <a:t>‹#›</a:t>
            </a:fld>
            <a:endParaRPr lang="th-TH">
              <a:solidFill>
                <a:srgbClr val="775F5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2293769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08" rIns="91416" bIns="45708" rtlCol="0" anchor="ctr"/>
          <a:lstStyle/>
          <a:p>
            <a:pPr algn="ctr" defTabSz="914170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4D4F47-F871-4990-8060-6C3400C06ABE}" type="datetimeFigureOut">
              <a:rPr lang="th-TH" smtClean="0">
                <a:solidFill>
                  <a:srgbClr val="775F55"/>
                </a:solidFill>
              </a:rPr>
              <a:pPr/>
              <a:t>29/10/61</a:t>
            </a:fld>
            <a:endParaRPr lang="th-TH">
              <a:solidFill>
                <a:srgbClr val="775F55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srgbClr val="775F55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797051-04EC-42E7-AFFF-ED59FEC96AC3}" type="slidenum">
              <a:rPr lang="th-TH" smtClean="0">
                <a:solidFill>
                  <a:srgbClr val="775F55"/>
                </a:solidFill>
              </a:rPr>
              <a:pPr/>
              <a:t>‹#›</a:t>
            </a:fld>
            <a:endParaRPr lang="th-TH">
              <a:solidFill>
                <a:srgbClr val="775F55"/>
              </a:solidFill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17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17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17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170"/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170"/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6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1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168602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4D4F47-F871-4990-8060-6C3400C06ABE}" type="datetimeFigureOut">
              <a:rPr lang="th-TH" smtClean="0">
                <a:solidFill>
                  <a:srgbClr val="775F55"/>
                </a:solidFill>
              </a:rPr>
              <a:pPr/>
              <a:t>29/10/61</a:t>
            </a:fld>
            <a:endParaRPr lang="th-TH">
              <a:solidFill>
                <a:srgbClr val="775F55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srgbClr val="775F55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797051-04EC-42E7-AFFF-ED59FEC96AC3}" type="slidenum">
              <a:rPr lang="th-TH" smtClean="0">
                <a:solidFill>
                  <a:srgbClr val="775F55"/>
                </a:solidFill>
              </a:rPr>
              <a:pPr/>
              <a:t>‹#›</a:t>
            </a:fld>
            <a:endParaRPr lang="th-TH">
              <a:solidFill>
                <a:srgbClr val="775F55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81985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48" tIns="45624" rIns="91248" bIns="45624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9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248" tIns="45624" rIns="91248" bIns="45624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1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248" tIns="45624" rIns="91248" bIns="45624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9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248" tIns="45624" rIns="91248" bIns="45624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5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248" tIns="45624" rIns="91248" bIns="45624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248" tIns="45624" rIns="91248" bIns="45624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1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9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628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256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883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512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140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768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39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025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4D4F47-F871-4990-8060-6C3400C06ABE}" type="datetimeFigureOut">
              <a:rPr lang="th-TH" smtClean="0">
                <a:solidFill>
                  <a:srgbClr val="775F55"/>
                </a:solidFill>
              </a:rPr>
              <a:pPr/>
              <a:t>29/10/61</a:t>
            </a:fld>
            <a:endParaRPr lang="th-TH">
              <a:solidFill>
                <a:srgbClr val="775F55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srgbClr val="775F55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797051-04EC-42E7-AFFF-ED59FEC96AC3}" type="slidenum">
              <a:rPr lang="th-TH" smtClean="0">
                <a:solidFill>
                  <a:srgbClr val="775F55"/>
                </a:solidFill>
              </a:rPr>
              <a:pPr/>
              <a:t>‹#›</a:t>
            </a:fld>
            <a:endParaRPr lang="th-TH">
              <a:solidFill>
                <a:srgbClr val="775F5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746742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4D4F47-F871-4990-8060-6C3400C06ABE}" type="datetimeFigureOut">
              <a:rPr lang="th-TH" smtClean="0">
                <a:solidFill>
                  <a:srgbClr val="775F55"/>
                </a:solidFill>
              </a:rPr>
              <a:pPr/>
              <a:t>29/10/61</a:t>
            </a:fld>
            <a:endParaRPr lang="th-TH">
              <a:solidFill>
                <a:srgbClr val="775F55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srgbClr val="775F55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797051-04EC-42E7-AFFF-ED59FEC96AC3}" type="slidenum">
              <a:rPr lang="th-TH" smtClean="0">
                <a:solidFill>
                  <a:srgbClr val="775F55"/>
                </a:solidFill>
              </a:rPr>
              <a:pPr/>
              <a:t>‹#›</a:t>
            </a:fld>
            <a:endParaRPr lang="th-TH">
              <a:solidFill>
                <a:srgbClr val="775F55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860152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5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6288" indent="0">
              <a:buNone/>
              <a:defRPr sz="2000" b="1"/>
            </a:lvl2pPr>
            <a:lvl3pPr marL="912564" indent="0">
              <a:buNone/>
              <a:defRPr sz="1800" b="1"/>
            </a:lvl3pPr>
            <a:lvl4pPr marL="1368836" indent="0">
              <a:buNone/>
              <a:defRPr sz="1600" b="1"/>
            </a:lvl4pPr>
            <a:lvl5pPr marL="1825128" indent="0">
              <a:buNone/>
              <a:defRPr sz="1600" b="1"/>
            </a:lvl5pPr>
            <a:lvl6pPr marL="2281406" indent="0">
              <a:buNone/>
              <a:defRPr sz="1600" b="1"/>
            </a:lvl6pPr>
            <a:lvl7pPr marL="2737687" indent="0">
              <a:buNone/>
              <a:defRPr sz="1600" b="1"/>
            </a:lvl7pPr>
            <a:lvl8pPr marL="3193969" indent="0">
              <a:buNone/>
              <a:defRPr sz="1600" b="1"/>
            </a:lvl8pPr>
            <a:lvl9pPr marL="3650256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7" y="3429001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6288" indent="0">
              <a:buNone/>
              <a:defRPr sz="2000" b="1"/>
            </a:lvl2pPr>
            <a:lvl3pPr marL="912564" indent="0">
              <a:buNone/>
              <a:defRPr sz="1800" b="1"/>
            </a:lvl3pPr>
            <a:lvl4pPr marL="1368836" indent="0">
              <a:buNone/>
              <a:defRPr sz="1600" b="1"/>
            </a:lvl4pPr>
            <a:lvl5pPr marL="1825128" indent="0">
              <a:buNone/>
              <a:defRPr sz="1600" b="1"/>
            </a:lvl5pPr>
            <a:lvl6pPr marL="2281406" indent="0">
              <a:buNone/>
              <a:defRPr sz="1600" b="1"/>
            </a:lvl6pPr>
            <a:lvl7pPr marL="2737687" indent="0">
              <a:buNone/>
              <a:defRPr sz="1600" b="1"/>
            </a:lvl7pPr>
            <a:lvl8pPr marL="3193969" indent="0">
              <a:buNone/>
              <a:defRPr sz="1600" b="1"/>
            </a:lvl8pPr>
            <a:lvl9pPr marL="3650256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1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4D4F47-F871-4990-8060-6C3400C06ABE}" type="datetimeFigureOut">
              <a:rPr lang="th-TH" smtClean="0">
                <a:solidFill>
                  <a:srgbClr val="775F55"/>
                </a:solidFill>
              </a:rPr>
              <a:pPr/>
              <a:t>29/10/61</a:t>
            </a:fld>
            <a:endParaRPr lang="th-TH">
              <a:solidFill>
                <a:srgbClr val="775F55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srgbClr val="775F55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797051-04EC-42E7-AFFF-ED59FEC96AC3}" type="slidenum">
              <a:rPr lang="th-TH" smtClean="0">
                <a:solidFill>
                  <a:srgbClr val="775F55"/>
                </a:solidFill>
              </a:rPr>
              <a:pPr/>
              <a:t>‹#›</a:t>
            </a:fld>
            <a:endParaRPr lang="th-TH">
              <a:solidFill>
                <a:srgbClr val="775F5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386300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4D4F47-F871-4990-8060-6C3400C06ABE}" type="datetimeFigureOut">
              <a:rPr lang="th-TH" smtClean="0">
                <a:solidFill>
                  <a:srgbClr val="775F55"/>
                </a:solidFill>
              </a:rPr>
              <a:pPr/>
              <a:t>29/10/61</a:t>
            </a:fld>
            <a:endParaRPr lang="th-TH">
              <a:solidFill>
                <a:srgbClr val="775F55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srgbClr val="775F55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797051-04EC-42E7-AFFF-ED59FEC96AC3}" type="slidenum">
              <a:rPr lang="th-TH" smtClean="0">
                <a:solidFill>
                  <a:srgbClr val="775F55"/>
                </a:solidFill>
              </a:rPr>
              <a:pPr/>
              <a:t>‹#›</a:t>
            </a:fld>
            <a:endParaRPr lang="th-TH">
              <a:solidFill>
                <a:srgbClr val="775F5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901057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48" tIns="45624" rIns="91248" bIns="45624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4D4F47-F871-4990-8060-6C3400C06ABE}" type="datetimeFigureOut">
              <a:rPr lang="th-TH" smtClean="0">
                <a:solidFill>
                  <a:srgbClr val="775F55"/>
                </a:solidFill>
              </a:rPr>
              <a:pPr/>
              <a:t>29/10/61</a:t>
            </a:fld>
            <a:endParaRPr lang="th-TH">
              <a:solidFill>
                <a:srgbClr val="775F55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srgbClr val="775F55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797051-04EC-42E7-AFFF-ED59FEC96AC3}" type="slidenum">
              <a:rPr lang="th-TH" smtClean="0">
                <a:solidFill>
                  <a:srgbClr val="775F55"/>
                </a:solidFill>
              </a:rPr>
              <a:pPr/>
              <a:t>‹#›</a:t>
            </a:fld>
            <a:endParaRPr lang="th-TH">
              <a:solidFill>
                <a:srgbClr val="775F5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15543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48" tIns="45624" rIns="91248" bIns="45624"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9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248" tIns="45624" rIns="91248" bIns="45624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1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248" tIns="45624" rIns="91248" bIns="45624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9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248" tIns="45624" rIns="91248" bIns="45624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5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248" tIns="45624" rIns="91248" bIns="45624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248" tIns="45624" rIns="91248" bIns="45624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1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9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628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256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883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512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140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768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39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025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4D4F47-F871-4990-8060-6C3400C06ABE}" type="datetimeFigureOut">
              <a:rPr lang="th-TH" smtClean="0"/>
              <a:t>29/10/61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797051-04EC-42E7-AFFF-ED59FEC96AC3}" type="slidenum">
              <a:rPr lang="th-TH" smtClean="0"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48" tIns="45624" rIns="91248" bIns="45624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4D4F47-F871-4990-8060-6C3400C06ABE}" type="datetimeFigureOut">
              <a:rPr lang="th-TH" smtClean="0">
                <a:solidFill>
                  <a:srgbClr val="775F55"/>
                </a:solidFill>
              </a:rPr>
              <a:pPr/>
              <a:t>29/10/61</a:t>
            </a:fld>
            <a:endParaRPr lang="th-TH">
              <a:solidFill>
                <a:srgbClr val="775F55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srgbClr val="775F55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797051-04EC-42E7-AFFF-ED59FEC96AC3}" type="slidenum">
              <a:rPr lang="th-TH" smtClean="0">
                <a:solidFill>
                  <a:srgbClr val="775F55"/>
                </a:solidFill>
              </a:rPr>
              <a:pPr/>
              <a:t>‹#›</a:t>
            </a:fld>
            <a:endParaRPr lang="th-TH">
              <a:solidFill>
                <a:srgbClr val="775F55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6288" indent="0">
              <a:buNone/>
              <a:defRPr sz="1200"/>
            </a:lvl2pPr>
            <a:lvl3pPr marL="912564" indent="0">
              <a:buNone/>
              <a:defRPr sz="1000"/>
            </a:lvl3pPr>
            <a:lvl4pPr marL="1368836" indent="0">
              <a:buNone/>
              <a:defRPr sz="900"/>
            </a:lvl4pPr>
            <a:lvl5pPr marL="1825128" indent="0">
              <a:buNone/>
              <a:defRPr sz="900"/>
            </a:lvl5pPr>
            <a:lvl6pPr marL="2281406" indent="0">
              <a:buNone/>
              <a:defRPr sz="900"/>
            </a:lvl6pPr>
            <a:lvl7pPr marL="2737687" indent="0">
              <a:buNone/>
              <a:defRPr sz="900"/>
            </a:lvl7pPr>
            <a:lvl8pPr marL="3193969" indent="0">
              <a:buNone/>
              <a:defRPr sz="900"/>
            </a:lvl8pPr>
            <a:lvl9pPr marL="3650256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3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849554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48" tIns="45624" rIns="91248" bIns="45624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6" y="338668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81" y="2785581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6288" indent="0">
              <a:buNone/>
              <a:defRPr sz="1200"/>
            </a:lvl2pPr>
            <a:lvl3pPr marL="912564" indent="0">
              <a:buNone/>
              <a:defRPr sz="1000"/>
            </a:lvl3pPr>
            <a:lvl4pPr marL="1368836" indent="0">
              <a:buNone/>
              <a:defRPr sz="900"/>
            </a:lvl4pPr>
            <a:lvl5pPr marL="1825128" indent="0">
              <a:buNone/>
              <a:defRPr sz="900"/>
            </a:lvl5pPr>
            <a:lvl6pPr marL="2281406" indent="0">
              <a:buNone/>
              <a:defRPr sz="900"/>
            </a:lvl6pPr>
            <a:lvl7pPr marL="2737687" indent="0">
              <a:buNone/>
              <a:defRPr sz="900"/>
            </a:lvl7pPr>
            <a:lvl8pPr marL="3193969" indent="0">
              <a:buNone/>
              <a:defRPr sz="900"/>
            </a:lvl8pPr>
            <a:lvl9pPr marL="3650256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4D4F47-F871-4990-8060-6C3400C06ABE}" type="datetimeFigureOut">
              <a:rPr lang="th-TH" smtClean="0">
                <a:solidFill>
                  <a:srgbClr val="775F55"/>
                </a:solidFill>
              </a:rPr>
              <a:pPr/>
              <a:t>29/10/61</a:t>
            </a:fld>
            <a:endParaRPr lang="th-TH">
              <a:solidFill>
                <a:srgbClr val="775F55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srgbClr val="775F55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797051-04EC-42E7-AFFF-ED59FEC96AC3}" type="slidenum">
              <a:rPr lang="th-TH" smtClean="0">
                <a:solidFill>
                  <a:srgbClr val="775F55"/>
                </a:solidFill>
              </a:rPr>
              <a:pPr/>
              <a:t>‹#›</a:t>
            </a:fld>
            <a:endParaRPr lang="th-TH">
              <a:solidFill>
                <a:srgbClr val="775F55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6288" indent="0">
              <a:buNone/>
              <a:defRPr sz="2800"/>
            </a:lvl2pPr>
            <a:lvl3pPr marL="912564" indent="0">
              <a:buNone/>
              <a:defRPr sz="2400"/>
            </a:lvl3pPr>
            <a:lvl4pPr marL="1368836" indent="0">
              <a:buNone/>
              <a:defRPr sz="2000"/>
            </a:lvl4pPr>
            <a:lvl5pPr marL="1825128" indent="0">
              <a:buNone/>
              <a:defRPr sz="2000"/>
            </a:lvl5pPr>
            <a:lvl6pPr marL="2281406" indent="0">
              <a:buNone/>
              <a:defRPr sz="2000"/>
            </a:lvl6pPr>
            <a:lvl7pPr marL="2737687" indent="0">
              <a:buNone/>
              <a:defRPr sz="2000"/>
            </a:lvl7pPr>
            <a:lvl8pPr marL="3193969" indent="0">
              <a:buNone/>
              <a:defRPr sz="2000"/>
            </a:lvl8pPr>
            <a:lvl9pPr marL="3650256" indent="0">
              <a:buNone/>
              <a:defRPr sz="2000"/>
            </a:lvl9pPr>
          </a:lstStyle>
          <a:p>
            <a:r>
              <a:rPr lang="th-TH" smtClean="0"/>
              <a:t>คลิกไอคอนเพื่อเพิ่มรูปภาพ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758587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4D4F47-F871-4990-8060-6C3400C06ABE}" type="datetimeFigureOut">
              <a:rPr lang="th-TH" smtClean="0">
                <a:solidFill>
                  <a:srgbClr val="775F55"/>
                </a:solidFill>
              </a:rPr>
              <a:pPr/>
              <a:t>29/10/61</a:t>
            </a:fld>
            <a:endParaRPr lang="th-TH">
              <a:solidFill>
                <a:srgbClr val="775F55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srgbClr val="775F55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797051-04EC-42E7-AFFF-ED59FEC96AC3}" type="slidenum">
              <a:rPr lang="th-TH" smtClean="0">
                <a:solidFill>
                  <a:srgbClr val="775F55"/>
                </a:solidFill>
              </a:rPr>
              <a:pPr/>
              <a:t>‹#›</a:t>
            </a:fld>
            <a:endParaRPr lang="th-TH">
              <a:solidFill>
                <a:srgbClr val="775F5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251451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48" tIns="45624" rIns="91248" bIns="45624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4D4F47-F871-4990-8060-6C3400C06ABE}" type="datetimeFigureOut">
              <a:rPr lang="th-TH" smtClean="0">
                <a:solidFill>
                  <a:srgbClr val="775F55"/>
                </a:solidFill>
              </a:rPr>
              <a:pPr/>
              <a:t>29/10/61</a:t>
            </a:fld>
            <a:endParaRPr lang="th-TH">
              <a:solidFill>
                <a:srgbClr val="775F55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srgbClr val="775F55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797051-04EC-42E7-AFFF-ED59FEC96AC3}" type="slidenum">
              <a:rPr lang="th-TH" smtClean="0">
                <a:solidFill>
                  <a:srgbClr val="775F55"/>
                </a:solidFill>
              </a:rPr>
              <a:pPr/>
              <a:t>‹#›</a:t>
            </a:fld>
            <a:endParaRPr lang="th-TH">
              <a:solidFill>
                <a:srgbClr val="775F55"/>
              </a:solidFill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48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1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206366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48" tIns="45624" rIns="91248" bIns="45624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62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25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88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51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14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76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39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02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smtClean="0"/>
              <a:t>คลิกเพื่อแก้ไขลักษณะชื่อเรื่องรองต้นแบบ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4D4F47-F871-4990-8060-6C3400C06ABE}" type="datetimeFigureOut">
              <a:rPr lang="th-TH" smtClean="0">
                <a:solidFill>
                  <a:srgbClr val="775F55"/>
                </a:solidFill>
              </a:rPr>
              <a:pPr/>
              <a:t>29/10/61</a:t>
            </a:fld>
            <a:endParaRPr lang="th-TH">
              <a:solidFill>
                <a:srgbClr val="775F55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srgbClr val="775F55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797051-04EC-42E7-AFFF-ED59FEC96AC3}" type="slidenum">
              <a:rPr lang="th-TH" smtClean="0">
                <a:solidFill>
                  <a:srgbClr val="775F55"/>
                </a:solidFill>
              </a:rPr>
              <a:pPr/>
              <a:t>‹#›</a:t>
            </a:fld>
            <a:endParaRPr lang="th-TH">
              <a:solidFill>
                <a:srgbClr val="775F5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968680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4D4F47-F871-4990-8060-6C3400C06ABE}" type="datetimeFigureOut">
              <a:rPr lang="th-TH" smtClean="0">
                <a:solidFill>
                  <a:srgbClr val="775F55"/>
                </a:solidFill>
              </a:rPr>
              <a:pPr/>
              <a:t>29/10/61</a:t>
            </a:fld>
            <a:endParaRPr lang="th-TH">
              <a:solidFill>
                <a:srgbClr val="775F55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srgbClr val="775F55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797051-04EC-42E7-AFFF-ED59FEC96AC3}" type="slidenum">
              <a:rPr lang="th-TH" smtClean="0">
                <a:solidFill>
                  <a:srgbClr val="775F55"/>
                </a:solidFill>
              </a:rPr>
              <a:pPr/>
              <a:t>‹#›</a:t>
            </a:fld>
            <a:endParaRPr lang="th-TH">
              <a:solidFill>
                <a:srgbClr val="775F55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904292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48" tIns="45624" rIns="91248" bIns="45624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9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248" tIns="45624" rIns="91248" bIns="45624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1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248" tIns="45624" rIns="91248" bIns="45624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9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248" tIns="45624" rIns="91248" bIns="45624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5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248" tIns="45624" rIns="91248" bIns="45624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248" tIns="45624" rIns="91248" bIns="45624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1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9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628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256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883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512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140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768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39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025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4D4F47-F871-4990-8060-6C3400C06ABE}" type="datetimeFigureOut">
              <a:rPr lang="th-TH" smtClean="0">
                <a:solidFill>
                  <a:srgbClr val="775F55"/>
                </a:solidFill>
              </a:rPr>
              <a:pPr/>
              <a:t>29/10/61</a:t>
            </a:fld>
            <a:endParaRPr lang="th-TH">
              <a:solidFill>
                <a:srgbClr val="775F55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srgbClr val="775F55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797051-04EC-42E7-AFFF-ED59FEC96AC3}" type="slidenum">
              <a:rPr lang="th-TH" smtClean="0">
                <a:solidFill>
                  <a:srgbClr val="775F55"/>
                </a:solidFill>
              </a:rPr>
              <a:pPr/>
              <a:t>‹#›</a:t>
            </a:fld>
            <a:endParaRPr lang="th-TH">
              <a:solidFill>
                <a:srgbClr val="775F5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307980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4D4F47-F871-4990-8060-6C3400C06ABE}" type="datetimeFigureOut">
              <a:rPr lang="th-TH" smtClean="0">
                <a:solidFill>
                  <a:srgbClr val="775F55"/>
                </a:solidFill>
              </a:rPr>
              <a:pPr/>
              <a:t>29/10/61</a:t>
            </a:fld>
            <a:endParaRPr lang="th-TH">
              <a:solidFill>
                <a:srgbClr val="775F55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srgbClr val="775F55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797051-04EC-42E7-AFFF-ED59FEC96AC3}" type="slidenum">
              <a:rPr lang="th-TH" smtClean="0">
                <a:solidFill>
                  <a:srgbClr val="775F55"/>
                </a:solidFill>
              </a:rPr>
              <a:pPr/>
              <a:t>‹#›</a:t>
            </a:fld>
            <a:endParaRPr lang="th-TH">
              <a:solidFill>
                <a:srgbClr val="775F55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85333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5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6288" indent="0">
              <a:buNone/>
              <a:defRPr sz="2000" b="1"/>
            </a:lvl2pPr>
            <a:lvl3pPr marL="912564" indent="0">
              <a:buNone/>
              <a:defRPr sz="1800" b="1"/>
            </a:lvl3pPr>
            <a:lvl4pPr marL="1368836" indent="0">
              <a:buNone/>
              <a:defRPr sz="1600" b="1"/>
            </a:lvl4pPr>
            <a:lvl5pPr marL="1825128" indent="0">
              <a:buNone/>
              <a:defRPr sz="1600" b="1"/>
            </a:lvl5pPr>
            <a:lvl6pPr marL="2281406" indent="0">
              <a:buNone/>
              <a:defRPr sz="1600" b="1"/>
            </a:lvl6pPr>
            <a:lvl7pPr marL="2737687" indent="0">
              <a:buNone/>
              <a:defRPr sz="1600" b="1"/>
            </a:lvl7pPr>
            <a:lvl8pPr marL="3193969" indent="0">
              <a:buNone/>
              <a:defRPr sz="1600" b="1"/>
            </a:lvl8pPr>
            <a:lvl9pPr marL="3650256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7" y="3429001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6288" indent="0">
              <a:buNone/>
              <a:defRPr sz="2000" b="1"/>
            </a:lvl2pPr>
            <a:lvl3pPr marL="912564" indent="0">
              <a:buNone/>
              <a:defRPr sz="1800" b="1"/>
            </a:lvl3pPr>
            <a:lvl4pPr marL="1368836" indent="0">
              <a:buNone/>
              <a:defRPr sz="1600" b="1"/>
            </a:lvl4pPr>
            <a:lvl5pPr marL="1825128" indent="0">
              <a:buNone/>
              <a:defRPr sz="1600" b="1"/>
            </a:lvl5pPr>
            <a:lvl6pPr marL="2281406" indent="0">
              <a:buNone/>
              <a:defRPr sz="1600" b="1"/>
            </a:lvl6pPr>
            <a:lvl7pPr marL="2737687" indent="0">
              <a:buNone/>
              <a:defRPr sz="1600" b="1"/>
            </a:lvl7pPr>
            <a:lvl8pPr marL="3193969" indent="0">
              <a:buNone/>
              <a:defRPr sz="1600" b="1"/>
            </a:lvl8pPr>
            <a:lvl9pPr marL="3650256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1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4D4F47-F871-4990-8060-6C3400C06ABE}" type="datetimeFigureOut">
              <a:rPr lang="th-TH" smtClean="0">
                <a:solidFill>
                  <a:srgbClr val="775F55"/>
                </a:solidFill>
              </a:rPr>
              <a:pPr/>
              <a:t>29/10/61</a:t>
            </a:fld>
            <a:endParaRPr lang="th-TH">
              <a:solidFill>
                <a:srgbClr val="775F55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srgbClr val="775F55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797051-04EC-42E7-AFFF-ED59FEC96AC3}" type="slidenum">
              <a:rPr lang="th-TH" smtClean="0">
                <a:solidFill>
                  <a:srgbClr val="775F55"/>
                </a:solidFill>
              </a:rPr>
              <a:pPr/>
              <a:t>‹#›</a:t>
            </a:fld>
            <a:endParaRPr lang="th-TH">
              <a:solidFill>
                <a:srgbClr val="775F5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079456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4D4F47-F871-4990-8060-6C3400C06ABE}" type="datetimeFigureOut">
              <a:rPr lang="th-TH" smtClean="0">
                <a:solidFill>
                  <a:srgbClr val="775F55"/>
                </a:solidFill>
              </a:rPr>
              <a:pPr/>
              <a:t>29/10/61</a:t>
            </a:fld>
            <a:endParaRPr lang="th-TH">
              <a:solidFill>
                <a:srgbClr val="775F55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srgbClr val="775F55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797051-04EC-42E7-AFFF-ED59FEC96AC3}" type="slidenum">
              <a:rPr lang="th-TH" smtClean="0">
                <a:solidFill>
                  <a:srgbClr val="775F55"/>
                </a:solidFill>
              </a:rPr>
              <a:pPr/>
              <a:t>‹#›</a:t>
            </a:fld>
            <a:endParaRPr lang="th-TH">
              <a:solidFill>
                <a:srgbClr val="775F5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52103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4D4F47-F871-4990-8060-6C3400C06ABE}" type="datetimeFigureOut">
              <a:rPr lang="th-TH" smtClean="0"/>
              <a:t>29/10/61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797051-04EC-42E7-AFFF-ED59FEC96AC3}" type="slidenum">
              <a:rPr lang="th-TH" smtClean="0"/>
              <a:t>‹#›</a:t>
            </a:fld>
            <a:endParaRPr lang="th-TH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48" tIns="45624" rIns="91248" bIns="45624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4D4F47-F871-4990-8060-6C3400C06ABE}" type="datetimeFigureOut">
              <a:rPr lang="th-TH" smtClean="0">
                <a:solidFill>
                  <a:srgbClr val="775F55"/>
                </a:solidFill>
              </a:rPr>
              <a:pPr/>
              <a:t>29/10/61</a:t>
            </a:fld>
            <a:endParaRPr lang="th-TH">
              <a:solidFill>
                <a:srgbClr val="775F55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srgbClr val="775F55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797051-04EC-42E7-AFFF-ED59FEC96AC3}" type="slidenum">
              <a:rPr lang="th-TH" smtClean="0">
                <a:solidFill>
                  <a:srgbClr val="775F55"/>
                </a:solidFill>
              </a:rPr>
              <a:pPr/>
              <a:t>‹#›</a:t>
            </a:fld>
            <a:endParaRPr lang="th-TH">
              <a:solidFill>
                <a:srgbClr val="775F5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751896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48" tIns="45624" rIns="91248" bIns="45624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4D4F47-F871-4990-8060-6C3400C06ABE}" type="datetimeFigureOut">
              <a:rPr lang="th-TH" smtClean="0">
                <a:solidFill>
                  <a:srgbClr val="775F55"/>
                </a:solidFill>
              </a:rPr>
              <a:pPr/>
              <a:t>29/10/61</a:t>
            </a:fld>
            <a:endParaRPr lang="th-TH">
              <a:solidFill>
                <a:srgbClr val="775F55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srgbClr val="775F55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797051-04EC-42E7-AFFF-ED59FEC96AC3}" type="slidenum">
              <a:rPr lang="th-TH" smtClean="0">
                <a:solidFill>
                  <a:srgbClr val="775F55"/>
                </a:solidFill>
              </a:rPr>
              <a:pPr/>
              <a:t>‹#›</a:t>
            </a:fld>
            <a:endParaRPr lang="th-TH">
              <a:solidFill>
                <a:srgbClr val="775F55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6288" indent="0">
              <a:buNone/>
              <a:defRPr sz="1200"/>
            </a:lvl2pPr>
            <a:lvl3pPr marL="912564" indent="0">
              <a:buNone/>
              <a:defRPr sz="1000"/>
            </a:lvl3pPr>
            <a:lvl4pPr marL="1368836" indent="0">
              <a:buNone/>
              <a:defRPr sz="900"/>
            </a:lvl4pPr>
            <a:lvl5pPr marL="1825128" indent="0">
              <a:buNone/>
              <a:defRPr sz="900"/>
            </a:lvl5pPr>
            <a:lvl6pPr marL="2281406" indent="0">
              <a:buNone/>
              <a:defRPr sz="900"/>
            </a:lvl6pPr>
            <a:lvl7pPr marL="2737687" indent="0">
              <a:buNone/>
              <a:defRPr sz="900"/>
            </a:lvl7pPr>
            <a:lvl8pPr marL="3193969" indent="0">
              <a:buNone/>
              <a:defRPr sz="900"/>
            </a:lvl8pPr>
            <a:lvl9pPr marL="3650256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3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719962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48" tIns="45624" rIns="91248" bIns="45624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6" y="338668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81" y="2785581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6288" indent="0">
              <a:buNone/>
              <a:defRPr sz="1200"/>
            </a:lvl2pPr>
            <a:lvl3pPr marL="912564" indent="0">
              <a:buNone/>
              <a:defRPr sz="1000"/>
            </a:lvl3pPr>
            <a:lvl4pPr marL="1368836" indent="0">
              <a:buNone/>
              <a:defRPr sz="900"/>
            </a:lvl4pPr>
            <a:lvl5pPr marL="1825128" indent="0">
              <a:buNone/>
              <a:defRPr sz="900"/>
            </a:lvl5pPr>
            <a:lvl6pPr marL="2281406" indent="0">
              <a:buNone/>
              <a:defRPr sz="900"/>
            </a:lvl6pPr>
            <a:lvl7pPr marL="2737687" indent="0">
              <a:buNone/>
              <a:defRPr sz="900"/>
            </a:lvl7pPr>
            <a:lvl8pPr marL="3193969" indent="0">
              <a:buNone/>
              <a:defRPr sz="900"/>
            </a:lvl8pPr>
            <a:lvl9pPr marL="3650256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4D4F47-F871-4990-8060-6C3400C06ABE}" type="datetimeFigureOut">
              <a:rPr lang="th-TH" smtClean="0">
                <a:solidFill>
                  <a:srgbClr val="775F55"/>
                </a:solidFill>
              </a:rPr>
              <a:pPr/>
              <a:t>29/10/61</a:t>
            </a:fld>
            <a:endParaRPr lang="th-TH">
              <a:solidFill>
                <a:srgbClr val="775F55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srgbClr val="775F55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797051-04EC-42E7-AFFF-ED59FEC96AC3}" type="slidenum">
              <a:rPr lang="th-TH" smtClean="0">
                <a:solidFill>
                  <a:srgbClr val="775F55"/>
                </a:solidFill>
              </a:rPr>
              <a:pPr/>
              <a:t>‹#›</a:t>
            </a:fld>
            <a:endParaRPr lang="th-TH">
              <a:solidFill>
                <a:srgbClr val="775F55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6288" indent="0">
              <a:buNone/>
              <a:defRPr sz="2800"/>
            </a:lvl2pPr>
            <a:lvl3pPr marL="912564" indent="0">
              <a:buNone/>
              <a:defRPr sz="2400"/>
            </a:lvl3pPr>
            <a:lvl4pPr marL="1368836" indent="0">
              <a:buNone/>
              <a:defRPr sz="2000"/>
            </a:lvl4pPr>
            <a:lvl5pPr marL="1825128" indent="0">
              <a:buNone/>
              <a:defRPr sz="2000"/>
            </a:lvl5pPr>
            <a:lvl6pPr marL="2281406" indent="0">
              <a:buNone/>
              <a:defRPr sz="2000"/>
            </a:lvl6pPr>
            <a:lvl7pPr marL="2737687" indent="0">
              <a:buNone/>
              <a:defRPr sz="2000"/>
            </a:lvl7pPr>
            <a:lvl8pPr marL="3193969" indent="0">
              <a:buNone/>
              <a:defRPr sz="2000"/>
            </a:lvl8pPr>
            <a:lvl9pPr marL="3650256" indent="0">
              <a:buNone/>
              <a:defRPr sz="2000"/>
            </a:lvl9pPr>
          </a:lstStyle>
          <a:p>
            <a:r>
              <a:rPr lang="th-TH" smtClean="0"/>
              <a:t>คลิกไอคอนเพื่อเพิ่มรูปภาพ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183109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4D4F47-F871-4990-8060-6C3400C06ABE}" type="datetimeFigureOut">
              <a:rPr lang="th-TH" smtClean="0">
                <a:solidFill>
                  <a:srgbClr val="775F55"/>
                </a:solidFill>
              </a:rPr>
              <a:pPr/>
              <a:t>29/10/61</a:t>
            </a:fld>
            <a:endParaRPr lang="th-TH">
              <a:solidFill>
                <a:srgbClr val="775F55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srgbClr val="775F55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797051-04EC-42E7-AFFF-ED59FEC96AC3}" type="slidenum">
              <a:rPr lang="th-TH" smtClean="0">
                <a:solidFill>
                  <a:srgbClr val="775F55"/>
                </a:solidFill>
              </a:rPr>
              <a:pPr/>
              <a:t>‹#›</a:t>
            </a:fld>
            <a:endParaRPr lang="th-TH">
              <a:solidFill>
                <a:srgbClr val="775F5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024488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48" tIns="45624" rIns="91248" bIns="45624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4D4F47-F871-4990-8060-6C3400C06ABE}" type="datetimeFigureOut">
              <a:rPr lang="th-TH" smtClean="0">
                <a:solidFill>
                  <a:srgbClr val="775F55"/>
                </a:solidFill>
              </a:rPr>
              <a:pPr/>
              <a:t>29/10/61</a:t>
            </a:fld>
            <a:endParaRPr lang="th-TH">
              <a:solidFill>
                <a:srgbClr val="775F55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srgbClr val="775F55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797051-04EC-42E7-AFFF-ED59FEC96AC3}" type="slidenum">
              <a:rPr lang="th-TH" smtClean="0">
                <a:solidFill>
                  <a:srgbClr val="775F55"/>
                </a:solidFill>
              </a:rPr>
              <a:pPr/>
              <a:t>‹#›</a:t>
            </a:fld>
            <a:endParaRPr lang="th-TH">
              <a:solidFill>
                <a:srgbClr val="775F55"/>
              </a:solidFill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48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1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184438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685800" y="2130473"/>
            <a:ext cx="7772400" cy="1470025"/>
          </a:xfrm>
        </p:spPr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2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25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88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51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14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76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39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02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smtClean="0"/>
              <a:t>คลิกเพื่อแก้ไขลักษณะชื่อเรื่องรองต้นแบบ</a:t>
            </a:r>
            <a:endParaRPr lang="th-TH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ABD682-DF7A-472F-9E80-ECA542626E3C}" type="datetimeFigureOut">
              <a:rPr lang="th-TH"/>
              <a:pPr>
                <a:defRPr/>
              </a:pPr>
              <a:t>29/10/61</a:t>
            </a:fld>
            <a:endParaRPr lang="th-TH"/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A87215-B30A-4CC2-A4CC-D69D881E2EE9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59821235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69C480-4695-4B9C-A59A-A3ED35D61844}" type="datetimeFigureOut">
              <a:rPr lang="th-TH"/>
              <a:pPr>
                <a:defRPr/>
              </a:pPr>
              <a:t>29/10/61</a:t>
            </a:fld>
            <a:endParaRPr lang="th-TH"/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8C5A52-EEB5-46C3-8E17-F572C6A44C85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99995115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1"/>
          </p:nvPr>
        </p:nvSpPr>
        <p:spPr>
          <a:xfrm>
            <a:off x="722313" y="290672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28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256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883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512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140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768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39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025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1AF5D9-27E1-41D7-B50F-975BFB729D4F}" type="datetimeFigureOut">
              <a:rPr lang="th-TH"/>
              <a:pPr>
                <a:defRPr/>
              </a:pPr>
              <a:t>29/10/61</a:t>
            </a:fld>
            <a:endParaRPr lang="th-TH"/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DB3874-3F89-43AD-9A91-EEF99B8AB5DD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92891454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ยึดเนื้อหา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FECF8F-8E54-4596-A343-D01047DE6D45}" type="datetimeFigureOut">
              <a:rPr lang="th-TH"/>
              <a:pPr>
                <a:defRPr/>
              </a:pPr>
              <a:t>29/10/61</a:t>
            </a:fld>
            <a:endParaRPr lang="th-TH"/>
          </a:p>
        </p:txBody>
      </p:sp>
      <p:sp>
        <p:nvSpPr>
          <p:cNvPr id="6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7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DE096B-3CD3-4FDA-AFF6-00D9E485D767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79306917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288" indent="0">
              <a:buNone/>
              <a:defRPr sz="2000" b="1"/>
            </a:lvl2pPr>
            <a:lvl3pPr marL="912564" indent="0">
              <a:buNone/>
              <a:defRPr sz="1800" b="1"/>
            </a:lvl3pPr>
            <a:lvl4pPr marL="1368836" indent="0">
              <a:buNone/>
              <a:defRPr sz="1600" b="1"/>
            </a:lvl4pPr>
            <a:lvl5pPr marL="1825128" indent="0">
              <a:buNone/>
              <a:defRPr sz="1600" b="1"/>
            </a:lvl5pPr>
            <a:lvl6pPr marL="2281406" indent="0">
              <a:buNone/>
              <a:defRPr sz="1600" b="1"/>
            </a:lvl6pPr>
            <a:lvl7pPr marL="2737687" indent="0">
              <a:buNone/>
              <a:defRPr sz="1600" b="1"/>
            </a:lvl7pPr>
            <a:lvl8pPr marL="3193969" indent="0">
              <a:buNone/>
              <a:defRPr sz="1600" b="1"/>
            </a:lvl8pPr>
            <a:lvl9pPr marL="3650256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ยึดเนื้อหา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ยึดข้อความ 4"/>
          <p:cNvSpPr>
            <a:spLocks noGrp="1"/>
          </p:cNvSpPr>
          <p:nvPr>
            <p:ph type="body" sz="quarter" idx="3"/>
          </p:nvPr>
        </p:nvSpPr>
        <p:spPr>
          <a:xfrm>
            <a:off x="4645073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288" indent="0">
              <a:buNone/>
              <a:defRPr sz="2000" b="1"/>
            </a:lvl2pPr>
            <a:lvl3pPr marL="912564" indent="0">
              <a:buNone/>
              <a:defRPr sz="1800" b="1"/>
            </a:lvl3pPr>
            <a:lvl4pPr marL="1368836" indent="0">
              <a:buNone/>
              <a:defRPr sz="1600" b="1"/>
            </a:lvl4pPr>
            <a:lvl5pPr marL="1825128" indent="0">
              <a:buNone/>
              <a:defRPr sz="1600" b="1"/>
            </a:lvl5pPr>
            <a:lvl6pPr marL="2281406" indent="0">
              <a:buNone/>
              <a:defRPr sz="1600" b="1"/>
            </a:lvl6pPr>
            <a:lvl7pPr marL="2737687" indent="0">
              <a:buNone/>
              <a:defRPr sz="1600" b="1"/>
            </a:lvl7pPr>
            <a:lvl8pPr marL="3193969" indent="0">
              <a:buNone/>
              <a:defRPr sz="1600" b="1"/>
            </a:lvl8pPr>
            <a:lvl9pPr marL="3650256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6" name="ตัวยึดเนื้อหา 5"/>
          <p:cNvSpPr>
            <a:spLocks noGrp="1"/>
          </p:cNvSpPr>
          <p:nvPr>
            <p:ph sz="quarter" idx="4"/>
          </p:nvPr>
        </p:nvSpPr>
        <p:spPr>
          <a:xfrm>
            <a:off x="464507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7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95CEE4-65BF-480F-95DF-96057E848544}" type="datetimeFigureOut">
              <a:rPr lang="th-TH"/>
              <a:pPr>
                <a:defRPr/>
              </a:pPr>
              <a:t>29/10/61</a:t>
            </a:fld>
            <a:endParaRPr lang="th-TH"/>
          </a:p>
        </p:txBody>
      </p:sp>
      <p:sp>
        <p:nvSpPr>
          <p:cNvPr id="8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9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C00C83-3127-4561-B201-CEE897DAA00C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2799970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5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6288" indent="0">
              <a:buNone/>
              <a:defRPr sz="2000" b="1"/>
            </a:lvl2pPr>
            <a:lvl3pPr marL="912564" indent="0">
              <a:buNone/>
              <a:defRPr sz="1800" b="1"/>
            </a:lvl3pPr>
            <a:lvl4pPr marL="1368836" indent="0">
              <a:buNone/>
              <a:defRPr sz="1600" b="1"/>
            </a:lvl4pPr>
            <a:lvl5pPr marL="1825128" indent="0">
              <a:buNone/>
              <a:defRPr sz="1600" b="1"/>
            </a:lvl5pPr>
            <a:lvl6pPr marL="2281406" indent="0">
              <a:buNone/>
              <a:defRPr sz="1600" b="1"/>
            </a:lvl6pPr>
            <a:lvl7pPr marL="2737687" indent="0">
              <a:buNone/>
              <a:defRPr sz="1600" b="1"/>
            </a:lvl7pPr>
            <a:lvl8pPr marL="3193969" indent="0">
              <a:buNone/>
              <a:defRPr sz="1600" b="1"/>
            </a:lvl8pPr>
            <a:lvl9pPr marL="3650256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7" y="3429001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6288" indent="0">
              <a:buNone/>
              <a:defRPr sz="2000" b="1"/>
            </a:lvl2pPr>
            <a:lvl3pPr marL="912564" indent="0">
              <a:buNone/>
              <a:defRPr sz="1800" b="1"/>
            </a:lvl3pPr>
            <a:lvl4pPr marL="1368836" indent="0">
              <a:buNone/>
              <a:defRPr sz="1600" b="1"/>
            </a:lvl4pPr>
            <a:lvl5pPr marL="1825128" indent="0">
              <a:buNone/>
              <a:defRPr sz="1600" b="1"/>
            </a:lvl5pPr>
            <a:lvl6pPr marL="2281406" indent="0">
              <a:buNone/>
              <a:defRPr sz="1600" b="1"/>
            </a:lvl6pPr>
            <a:lvl7pPr marL="2737687" indent="0">
              <a:buNone/>
              <a:defRPr sz="1600" b="1"/>
            </a:lvl7pPr>
            <a:lvl8pPr marL="3193969" indent="0">
              <a:buNone/>
              <a:defRPr sz="1600" b="1"/>
            </a:lvl8pPr>
            <a:lvl9pPr marL="3650256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1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4D4F47-F871-4990-8060-6C3400C06ABE}" type="datetimeFigureOut">
              <a:rPr lang="th-TH" smtClean="0"/>
              <a:t>29/10/61</a:t>
            </a:fld>
            <a:endParaRPr lang="th-TH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797051-04EC-42E7-AFFF-ED59FEC96AC3}" type="slidenum">
              <a:rPr lang="th-TH" smtClean="0"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B2E7BF-5961-4524-A108-DA5D7811782E}" type="datetimeFigureOut">
              <a:rPr lang="th-TH"/>
              <a:pPr>
                <a:defRPr/>
              </a:pPr>
              <a:t>29/10/61</a:t>
            </a:fld>
            <a:endParaRPr lang="th-TH"/>
          </a:p>
        </p:txBody>
      </p:sp>
      <p:sp>
        <p:nvSpPr>
          <p:cNvPr id="4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5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9D791F-45FE-480E-B47E-3E4520B54C91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74073679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947107-DEBA-45DC-964E-53221E5E42E9}" type="datetimeFigureOut">
              <a:rPr lang="th-TH"/>
              <a:pPr>
                <a:defRPr/>
              </a:pPr>
              <a:t>29/10/61</a:t>
            </a:fld>
            <a:endParaRPr lang="th-TH"/>
          </a:p>
        </p:txBody>
      </p:sp>
      <p:sp>
        <p:nvSpPr>
          <p:cNvPr id="3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4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12C15B-EE32-4DAF-9308-2CFF77C15BAA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38807525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48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>
          <a:xfrm>
            <a:off x="3575050" y="27309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ยึดข้อความ 3"/>
          <p:cNvSpPr>
            <a:spLocks noGrp="1"/>
          </p:cNvSpPr>
          <p:nvPr>
            <p:ph type="body" sz="half" idx="2"/>
          </p:nvPr>
        </p:nvSpPr>
        <p:spPr>
          <a:xfrm>
            <a:off x="457248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288" indent="0">
              <a:buNone/>
              <a:defRPr sz="1200"/>
            </a:lvl2pPr>
            <a:lvl3pPr marL="912564" indent="0">
              <a:buNone/>
              <a:defRPr sz="1000"/>
            </a:lvl3pPr>
            <a:lvl4pPr marL="1368836" indent="0">
              <a:buNone/>
              <a:defRPr sz="900"/>
            </a:lvl4pPr>
            <a:lvl5pPr marL="1825128" indent="0">
              <a:buNone/>
              <a:defRPr sz="900"/>
            </a:lvl5pPr>
            <a:lvl6pPr marL="2281406" indent="0">
              <a:buNone/>
              <a:defRPr sz="900"/>
            </a:lvl6pPr>
            <a:lvl7pPr marL="2737687" indent="0">
              <a:buNone/>
              <a:defRPr sz="900"/>
            </a:lvl7pPr>
            <a:lvl8pPr marL="3193969" indent="0">
              <a:buNone/>
              <a:defRPr sz="900"/>
            </a:lvl8pPr>
            <a:lvl9pPr marL="3650256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1811C0-AA16-420E-9386-700737A458B2}" type="datetimeFigureOut">
              <a:rPr lang="th-TH"/>
              <a:pPr>
                <a:defRPr/>
              </a:pPr>
              <a:t>29/10/61</a:t>
            </a:fld>
            <a:endParaRPr lang="th-TH"/>
          </a:p>
        </p:txBody>
      </p:sp>
      <p:sp>
        <p:nvSpPr>
          <p:cNvPr id="6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7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43BF10-065C-43E1-B811-AB52AB937BAC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60411198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รูปภาพ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6288" indent="0">
              <a:buNone/>
              <a:defRPr sz="2800"/>
            </a:lvl2pPr>
            <a:lvl3pPr marL="912564" indent="0">
              <a:buNone/>
              <a:defRPr sz="2400"/>
            </a:lvl3pPr>
            <a:lvl4pPr marL="1368836" indent="0">
              <a:buNone/>
              <a:defRPr sz="2000"/>
            </a:lvl4pPr>
            <a:lvl5pPr marL="1825128" indent="0">
              <a:buNone/>
              <a:defRPr sz="2000"/>
            </a:lvl5pPr>
            <a:lvl6pPr marL="2281406" indent="0">
              <a:buNone/>
              <a:defRPr sz="2000"/>
            </a:lvl6pPr>
            <a:lvl7pPr marL="2737687" indent="0">
              <a:buNone/>
              <a:defRPr sz="2000"/>
            </a:lvl7pPr>
            <a:lvl8pPr marL="3193969" indent="0">
              <a:buNone/>
              <a:defRPr sz="2000"/>
            </a:lvl8pPr>
            <a:lvl9pPr marL="3650256" indent="0">
              <a:buNone/>
              <a:defRPr sz="2000"/>
            </a:lvl9pPr>
          </a:lstStyle>
          <a:p>
            <a:pPr lvl="0"/>
            <a:endParaRPr lang="th-TH" noProof="0"/>
          </a:p>
        </p:txBody>
      </p:sp>
      <p:sp>
        <p:nvSpPr>
          <p:cNvPr id="4" name="ตัวยึดข้อความ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288" indent="0">
              <a:buNone/>
              <a:defRPr sz="1200"/>
            </a:lvl2pPr>
            <a:lvl3pPr marL="912564" indent="0">
              <a:buNone/>
              <a:defRPr sz="1000"/>
            </a:lvl3pPr>
            <a:lvl4pPr marL="1368836" indent="0">
              <a:buNone/>
              <a:defRPr sz="900"/>
            </a:lvl4pPr>
            <a:lvl5pPr marL="1825128" indent="0">
              <a:buNone/>
              <a:defRPr sz="900"/>
            </a:lvl5pPr>
            <a:lvl6pPr marL="2281406" indent="0">
              <a:buNone/>
              <a:defRPr sz="900"/>
            </a:lvl6pPr>
            <a:lvl7pPr marL="2737687" indent="0">
              <a:buNone/>
              <a:defRPr sz="900"/>
            </a:lvl7pPr>
            <a:lvl8pPr marL="3193969" indent="0">
              <a:buNone/>
              <a:defRPr sz="900"/>
            </a:lvl8pPr>
            <a:lvl9pPr marL="3650256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3FCA23-7AAE-4EFA-AF80-9393F0973D20}" type="datetimeFigureOut">
              <a:rPr lang="th-TH"/>
              <a:pPr>
                <a:defRPr/>
              </a:pPr>
              <a:t>29/10/61</a:t>
            </a:fld>
            <a:endParaRPr lang="th-TH"/>
          </a:p>
        </p:txBody>
      </p:sp>
      <p:sp>
        <p:nvSpPr>
          <p:cNvPr id="6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7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6AD23E-CBF5-4CA8-8968-B98DC8DF61CC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64485042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ข้อความแนวตั้ง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E46DE6-9487-407E-B9BA-23F01B928D0E}" type="datetimeFigureOut">
              <a:rPr lang="th-TH"/>
              <a:pPr>
                <a:defRPr/>
              </a:pPr>
              <a:t>29/10/61</a:t>
            </a:fld>
            <a:endParaRPr lang="th-TH"/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3536BF-0895-436C-9770-40F5B39A4428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54269554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6629400" y="274686"/>
            <a:ext cx="2057400" cy="5851525"/>
          </a:xfrm>
        </p:spPr>
        <p:txBody>
          <a:bodyPr vert="eaVert"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457200" y="274686"/>
            <a:ext cx="6019800" cy="5851525"/>
          </a:xfrm>
        </p:spPr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904B8D-2B4D-4C2D-B892-0EE4D0F2A578}" type="datetimeFigureOut">
              <a:rPr lang="th-TH"/>
              <a:pPr>
                <a:defRPr/>
              </a:pPr>
              <a:t>29/10/61</a:t>
            </a:fld>
            <a:endParaRPr lang="th-TH"/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1BF322-BF69-4ACB-B484-1FC3D2F61CD5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11937160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269" indent="0" algn="ctr">
              <a:buNone/>
              <a:defRPr sz="2000"/>
            </a:lvl2pPr>
            <a:lvl3pPr marL="912525" indent="0" algn="ctr">
              <a:buNone/>
              <a:defRPr sz="1800"/>
            </a:lvl3pPr>
            <a:lvl4pPr marL="1368779" indent="0" algn="ctr">
              <a:buNone/>
              <a:defRPr sz="1600"/>
            </a:lvl4pPr>
            <a:lvl5pPr marL="1825052" indent="0" algn="ctr">
              <a:buNone/>
              <a:defRPr sz="1600"/>
            </a:lvl5pPr>
            <a:lvl6pPr marL="2281311" indent="0" algn="ctr">
              <a:buNone/>
              <a:defRPr sz="1600"/>
            </a:lvl6pPr>
            <a:lvl7pPr marL="2737572" indent="0" algn="ctr">
              <a:buNone/>
              <a:defRPr sz="1600"/>
            </a:lvl7pPr>
            <a:lvl8pPr marL="3193835" indent="0" algn="ctr">
              <a:buNone/>
              <a:defRPr sz="1600"/>
            </a:lvl8pPr>
            <a:lvl9pPr marL="3650103" indent="0" algn="ctr">
              <a:buNone/>
              <a:defRPr sz="1600"/>
            </a:lvl9pPr>
          </a:lstStyle>
          <a:p>
            <a:r>
              <a:rPr lang="th-TH"/>
              <a:t>คลิกเพื่อแก้ไขสไตล์ชื่อเรื่องรองต้นแบบ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7A27E-FF9E-4014-9A4E-1FE5375CE725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29/10/61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DEC4E-AB0C-49C4-BA19-34D8DAD9A365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941763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7A27E-FF9E-4014-9A4E-1FE5375CE725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29/10/61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DEC4E-AB0C-49C4-BA19-34D8DAD9A365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134261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0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51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626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252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6877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505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131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3757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383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010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7A27E-FF9E-4014-9A4E-1FE5375CE725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29/10/61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DEC4E-AB0C-49C4-BA19-34D8DAD9A365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527134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7A27E-FF9E-4014-9A4E-1FE5375CE725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29/10/61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DEC4E-AB0C-49C4-BA19-34D8DAD9A365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04913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4D4F47-F871-4990-8060-6C3400C06ABE}" type="datetimeFigureOut">
              <a:rPr lang="th-TH" smtClean="0"/>
              <a:t>29/10/61</a:t>
            </a:fld>
            <a:endParaRPr lang="th-T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797051-04EC-42E7-AFFF-ED59FEC96AC3}" type="slidenum">
              <a:rPr lang="th-TH" smtClean="0"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7"/>
            <a:ext cx="7886700" cy="1325563"/>
          </a:xfrm>
        </p:spPr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4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269" indent="0">
              <a:buNone/>
              <a:defRPr sz="2000" b="1"/>
            </a:lvl2pPr>
            <a:lvl3pPr marL="912525" indent="0">
              <a:buNone/>
              <a:defRPr sz="1800" b="1"/>
            </a:lvl3pPr>
            <a:lvl4pPr marL="1368779" indent="0">
              <a:buNone/>
              <a:defRPr sz="1600" b="1"/>
            </a:lvl4pPr>
            <a:lvl5pPr marL="1825052" indent="0">
              <a:buNone/>
              <a:defRPr sz="1600" b="1"/>
            </a:lvl5pPr>
            <a:lvl6pPr marL="2281311" indent="0">
              <a:buNone/>
              <a:defRPr sz="1600" b="1"/>
            </a:lvl6pPr>
            <a:lvl7pPr marL="2737572" indent="0">
              <a:buNone/>
              <a:defRPr sz="1600" b="1"/>
            </a:lvl7pPr>
            <a:lvl8pPr marL="3193835" indent="0">
              <a:buNone/>
              <a:defRPr sz="1600" b="1"/>
            </a:lvl8pPr>
            <a:lvl9pPr marL="3650103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6"/>
            <a:ext cx="3868340" cy="368458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4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269" indent="0">
              <a:buNone/>
              <a:defRPr sz="2000" b="1"/>
            </a:lvl2pPr>
            <a:lvl3pPr marL="912525" indent="0">
              <a:buNone/>
              <a:defRPr sz="1800" b="1"/>
            </a:lvl3pPr>
            <a:lvl4pPr marL="1368779" indent="0">
              <a:buNone/>
              <a:defRPr sz="1600" b="1"/>
            </a:lvl4pPr>
            <a:lvl5pPr marL="1825052" indent="0">
              <a:buNone/>
              <a:defRPr sz="1600" b="1"/>
            </a:lvl5pPr>
            <a:lvl6pPr marL="2281311" indent="0">
              <a:buNone/>
              <a:defRPr sz="1600" b="1"/>
            </a:lvl6pPr>
            <a:lvl7pPr marL="2737572" indent="0">
              <a:buNone/>
              <a:defRPr sz="1600" b="1"/>
            </a:lvl7pPr>
            <a:lvl8pPr marL="3193835" indent="0">
              <a:buNone/>
              <a:defRPr sz="1600" b="1"/>
            </a:lvl8pPr>
            <a:lvl9pPr marL="3650103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6"/>
            <a:ext cx="3887391" cy="368458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7A27E-FF9E-4014-9A4E-1FE5375CE725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29/10/61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DEC4E-AB0C-49C4-BA19-34D8DAD9A365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414447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7A27E-FF9E-4014-9A4E-1FE5375CE725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29/10/61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DEC4E-AB0C-49C4-BA19-34D8DAD9A365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953625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7A27E-FF9E-4014-9A4E-1FE5375CE725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29/10/61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DEC4E-AB0C-49C4-BA19-34D8DAD9A365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271032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7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269" indent="0">
              <a:buNone/>
              <a:defRPr sz="1400"/>
            </a:lvl2pPr>
            <a:lvl3pPr marL="912525" indent="0">
              <a:buNone/>
              <a:defRPr sz="1200"/>
            </a:lvl3pPr>
            <a:lvl4pPr marL="1368779" indent="0">
              <a:buNone/>
              <a:defRPr sz="1000"/>
            </a:lvl4pPr>
            <a:lvl5pPr marL="1825052" indent="0">
              <a:buNone/>
              <a:defRPr sz="1000"/>
            </a:lvl5pPr>
            <a:lvl6pPr marL="2281311" indent="0">
              <a:buNone/>
              <a:defRPr sz="1000"/>
            </a:lvl6pPr>
            <a:lvl7pPr marL="2737572" indent="0">
              <a:buNone/>
              <a:defRPr sz="1000"/>
            </a:lvl7pPr>
            <a:lvl8pPr marL="3193835" indent="0">
              <a:buNone/>
              <a:defRPr sz="1000"/>
            </a:lvl8pPr>
            <a:lvl9pPr marL="3650103" indent="0">
              <a:buNone/>
              <a:defRPr sz="1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7A27E-FF9E-4014-9A4E-1FE5375CE725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29/10/61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DEC4E-AB0C-49C4-BA19-34D8DAD9A365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33528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75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6269" indent="0">
              <a:buNone/>
              <a:defRPr sz="2800"/>
            </a:lvl2pPr>
            <a:lvl3pPr marL="912525" indent="0">
              <a:buNone/>
              <a:defRPr sz="2400"/>
            </a:lvl3pPr>
            <a:lvl4pPr marL="1368779" indent="0">
              <a:buNone/>
              <a:defRPr sz="2000"/>
            </a:lvl4pPr>
            <a:lvl5pPr marL="1825052" indent="0">
              <a:buNone/>
              <a:defRPr sz="2000"/>
            </a:lvl5pPr>
            <a:lvl6pPr marL="2281311" indent="0">
              <a:buNone/>
              <a:defRPr sz="2000"/>
            </a:lvl6pPr>
            <a:lvl7pPr marL="2737572" indent="0">
              <a:buNone/>
              <a:defRPr sz="2000"/>
            </a:lvl7pPr>
            <a:lvl8pPr marL="3193835" indent="0">
              <a:buNone/>
              <a:defRPr sz="2000"/>
            </a:lvl8pPr>
            <a:lvl9pPr marL="3650103" indent="0">
              <a:buNone/>
              <a:defRPr sz="2000"/>
            </a:lvl9pPr>
          </a:lstStyle>
          <a:p>
            <a:r>
              <a:rPr lang="th-TH"/>
              <a:t>คลิกไอคอนเพื่อเพิ่มรูปภาพ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269" indent="0">
              <a:buNone/>
              <a:defRPr sz="1400"/>
            </a:lvl2pPr>
            <a:lvl3pPr marL="912525" indent="0">
              <a:buNone/>
              <a:defRPr sz="1200"/>
            </a:lvl3pPr>
            <a:lvl4pPr marL="1368779" indent="0">
              <a:buNone/>
              <a:defRPr sz="1000"/>
            </a:lvl4pPr>
            <a:lvl5pPr marL="1825052" indent="0">
              <a:buNone/>
              <a:defRPr sz="1000"/>
            </a:lvl5pPr>
            <a:lvl6pPr marL="2281311" indent="0">
              <a:buNone/>
              <a:defRPr sz="1000"/>
            </a:lvl6pPr>
            <a:lvl7pPr marL="2737572" indent="0">
              <a:buNone/>
              <a:defRPr sz="1000"/>
            </a:lvl7pPr>
            <a:lvl8pPr marL="3193835" indent="0">
              <a:buNone/>
              <a:defRPr sz="1000"/>
            </a:lvl8pPr>
            <a:lvl9pPr marL="3650103" indent="0">
              <a:buNone/>
              <a:defRPr sz="1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7A27E-FF9E-4014-9A4E-1FE5375CE725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29/10/61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DEC4E-AB0C-49C4-BA19-34D8DAD9A365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468153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7A27E-FF9E-4014-9A4E-1FE5375CE725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29/10/61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DEC4E-AB0C-49C4-BA19-34D8DAD9A365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658322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724" y="365125"/>
            <a:ext cx="1971675" cy="5811838"/>
          </a:xfrm>
        </p:spPr>
        <p:txBody>
          <a:bodyPr vert="eaVert"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99" y="365125"/>
            <a:ext cx="5800725" cy="5811838"/>
          </a:xfrm>
        </p:spPr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7A27E-FF9E-4014-9A4E-1FE5375CE725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29/10/61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DEC4E-AB0C-49C4-BA19-34D8DAD9A365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922318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288" indent="0" algn="ctr">
              <a:buNone/>
              <a:defRPr sz="2000"/>
            </a:lvl2pPr>
            <a:lvl3pPr marL="912564" indent="0" algn="ctr">
              <a:buNone/>
              <a:defRPr sz="1800"/>
            </a:lvl3pPr>
            <a:lvl4pPr marL="1368836" indent="0" algn="ctr">
              <a:buNone/>
              <a:defRPr sz="1600"/>
            </a:lvl4pPr>
            <a:lvl5pPr marL="1825128" indent="0" algn="ctr">
              <a:buNone/>
              <a:defRPr sz="1600"/>
            </a:lvl5pPr>
            <a:lvl6pPr marL="2281406" indent="0" algn="ctr">
              <a:buNone/>
              <a:defRPr sz="1600"/>
            </a:lvl6pPr>
            <a:lvl7pPr marL="2737687" indent="0" algn="ctr">
              <a:buNone/>
              <a:defRPr sz="1600"/>
            </a:lvl7pPr>
            <a:lvl8pPr marL="3193969" indent="0" algn="ctr">
              <a:buNone/>
              <a:defRPr sz="1600"/>
            </a:lvl8pPr>
            <a:lvl9pPr marL="3650256" indent="0" algn="ctr">
              <a:buNone/>
              <a:defRPr sz="1600"/>
            </a:lvl9pPr>
          </a:lstStyle>
          <a:p>
            <a:r>
              <a:rPr lang="th-TH"/>
              <a:t>คลิกเพื่อแก้ไขสไตล์ชื่อเรื่องรองต้นแบบ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7A27E-FF9E-4014-9A4E-1FE5375CE725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29/10/61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DEC4E-AB0C-49C4-BA19-34D8DAD9A365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281285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7A27E-FF9E-4014-9A4E-1FE5375CE725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29/10/61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DEC4E-AB0C-49C4-BA19-34D8DAD9A365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382033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0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512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628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256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6883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512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140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3768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396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025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7A27E-FF9E-4014-9A4E-1FE5375CE725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29/10/61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DEC4E-AB0C-49C4-BA19-34D8DAD9A365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91795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48" tIns="45624" rIns="91248" bIns="45624"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4D4F47-F871-4990-8060-6C3400C06ABE}" type="datetimeFigureOut">
              <a:rPr lang="th-TH" smtClean="0"/>
              <a:t>29/10/61</a:t>
            </a:fld>
            <a:endParaRPr lang="th-TH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797051-04EC-42E7-AFFF-ED59FEC96AC3}" type="slidenum">
              <a:rPr lang="th-TH" smtClean="0"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7A27E-FF9E-4014-9A4E-1FE5375CE725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29/10/61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DEC4E-AB0C-49C4-BA19-34D8DAD9A365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298825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7"/>
            <a:ext cx="7886700" cy="1325563"/>
          </a:xfrm>
        </p:spPr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4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288" indent="0">
              <a:buNone/>
              <a:defRPr sz="2000" b="1"/>
            </a:lvl2pPr>
            <a:lvl3pPr marL="912564" indent="0">
              <a:buNone/>
              <a:defRPr sz="1800" b="1"/>
            </a:lvl3pPr>
            <a:lvl4pPr marL="1368836" indent="0">
              <a:buNone/>
              <a:defRPr sz="1600" b="1"/>
            </a:lvl4pPr>
            <a:lvl5pPr marL="1825128" indent="0">
              <a:buNone/>
              <a:defRPr sz="1600" b="1"/>
            </a:lvl5pPr>
            <a:lvl6pPr marL="2281406" indent="0">
              <a:buNone/>
              <a:defRPr sz="1600" b="1"/>
            </a:lvl6pPr>
            <a:lvl7pPr marL="2737687" indent="0">
              <a:buNone/>
              <a:defRPr sz="1600" b="1"/>
            </a:lvl7pPr>
            <a:lvl8pPr marL="3193969" indent="0">
              <a:buNone/>
              <a:defRPr sz="1600" b="1"/>
            </a:lvl8pPr>
            <a:lvl9pPr marL="3650256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6"/>
            <a:ext cx="3868340" cy="368458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4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288" indent="0">
              <a:buNone/>
              <a:defRPr sz="2000" b="1"/>
            </a:lvl2pPr>
            <a:lvl3pPr marL="912564" indent="0">
              <a:buNone/>
              <a:defRPr sz="1800" b="1"/>
            </a:lvl3pPr>
            <a:lvl4pPr marL="1368836" indent="0">
              <a:buNone/>
              <a:defRPr sz="1600" b="1"/>
            </a:lvl4pPr>
            <a:lvl5pPr marL="1825128" indent="0">
              <a:buNone/>
              <a:defRPr sz="1600" b="1"/>
            </a:lvl5pPr>
            <a:lvl6pPr marL="2281406" indent="0">
              <a:buNone/>
              <a:defRPr sz="1600" b="1"/>
            </a:lvl6pPr>
            <a:lvl7pPr marL="2737687" indent="0">
              <a:buNone/>
              <a:defRPr sz="1600" b="1"/>
            </a:lvl7pPr>
            <a:lvl8pPr marL="3193969" indent="0">
              <a:buNone/>
              <a:defRPr sz="1600" b="1"/>
            </a:lvl8pPr>
            <a:lvl9pPr marL="3650256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6"/>
            <a:ext cx="3887391" cy="368458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7A27E-FF9E-4014-9A4E-1FE5375CE725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29/10/61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DEC4E-AB0C-49C4-BA19-34D8DAD9A365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643381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7A27E-FF9E-4014-9A4E-1FE5375CE725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29/10/61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DEC4E-AB0C-49C4-BA19-34D8DAD9A365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489112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7A27E-FF9E-4014-9A4E-1FE5375CE725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29/10/61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DEC4E-AB0C-49C4-BA19-34D8DAD9A365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323465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74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288" indent="0">
              <a:buNone/>
              <a:defRPr sz="1400"/>
            </a:lvl2pPr>
            <a:lvl3pPr marL="912564" indent="0">
              <a:buNone/>
              <a:defRPr sz="1200"/>
            </a:lvl3pPr>
            <a:lvl4pPr marL="1368836" indent="0">
              <a:buNone/>
              <a:defRPr sz="1000"/>
            </a:lvl4pPr>
            <a:lvl5pPr marL="1825128" indent="0">
              <a:buNone/>
              <a:defRPr sz="1000"/>
            </a:lvl5pPr>
            <a:lvl6pPr marL="2281406" indent="0">
              <a:buNone/>
              <a:defRPr sz="1000"/>
            </a:lvl6pPr>
            <a:lvl7pPr marL="2737687" indent="0">
              <a:buNone/>
              <a:defRPr sz="1000"/>
            </a:lvl7pPr>
            <a:lvl8pPr marL="3193969" indent="0">
              <a:buNone/>
              <a:defRPr sz="1000"/>
            </a:lvl8pPr>
            <a:lvl9pPr marL="3650256" indent="0">
              <a:buNone/>
              <a:defRPr sz="1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7A27E-FF9E-4014-9A4E-1FE5375CE725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29/10/61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DEC4E-AB0C-49C4-BA19-34D8DAD9A365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655230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74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6288" indent="0">
              <a:buNone/>
              <a:defRPr sz="2800"/>
            </a:lvl2pPr>
            <a:lvl3pPr marL="912564" indent="0">
              <a:buNone/>
              <a:defRPr sz="2400"/>
            </a:lvl3pPr>
            <a:lvl4pPr marL="1368836" indent="0">
              <a:buNone/>
              <a:defRPr sz="2000"/>
            </a:lvl4pPr>
            <a:lvl5pPr marL="1825128" indent="0">
              <a:buNone/>
              <a:defRPr sz="2000"/>
            </a:lvl5pPr>
            <a:lvl6pPr marL="2281406" indent="0">
              <a:buNone/>
              <a:defRPr sz="2000"/>
            </a:lvl6pPr>
            <a:lvl7pPr marL="2737687" indent="0">
              <a:buNone/>
              <a:defRPr sz="2000"/>
            </a:lvl7pPr>
            <a:lvl8pPr marL="3193969" indent="0">
              <a:buNone/>
              <a:defRPr sz="2000"/>
            </a:lvl8pPr>
            <a:lvl9pPr marL="3650256" indent="0">
              <a:buNone/>
              <a:defRPr sz="2000"/>
            </a:lvl9pPr>
          </a:lstStyle>
          <a:p>
            <a:r>
              <a:rPr lang="th-TH"/>
              <a:t>คลิกไอคอนเพื่อเพิ่มรูปภาพ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288" indent="0">
              <a:buNone/>
              <a:defRPr sz="1400"/>
            </a:lvl2pPr>
            <a:lvl3pPr marL="912564" indent="0">
              <a:buNone/>
              <a:defRPr sz="1200"/>
            </a:lvl3pPr>
            <a:lvl4pPr marL="1368836" indent="0">
              <a:buNone/>
              <a:defRPr sz="1000"/>
            </a:lvl4pPr>
            <a:lvl5pPr marL="1825128" indent="0">
              <a:buNone/>
              <a:defRPr sz="1000"/>
            </a:lvl5pPr>
            <a:lvl6pPr marL="2281406" indent="0">
              <a:buNone/>
              <a:defRPr sz="1000"/>
            </a:lvl6pPr>
            <a:lvl7pPr marL="2737687" indent="0">
              <a:buNone/>
              <a:defRPr sz="1000"/>
            </a:lvl7pPr>
            <a:lvl8pPr marL="3193969" indent="0">
              <a:buNone/>
              <a:defRPr sz="1000"/>
            </a:lvl8pPr>
            <a:lvl9pPr marL="3650256" indent="0">
              <a:buNone/>
              <a:defRPr sz="1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7A27E-FF9E-4014-9A4E-1FE5375CE725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29/10/61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DEC4E-AB0C-49C4-BA19-34D8DAD9A365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158851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7A27E-FF9E-4014-9A4E-1FE5375CE725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29/10/61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DEC4E-AB0C-49C4-BA19-34D8DAD9A365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082608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723" y="365125"/>
            <a:ext cx="1971675" cy="5811838"/>
          </a:xfrm>
        </p:spPr>
        <p:txBody>
          <a:bodyPr vert="eaVert"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98" y="365125"/>
            <a:ext cx="5800725" cy="5811838"/>
          </a:xfrm>
        </p:spPr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7A27E-FF9E-4014-9A4E-1FE5375CE725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29/10/61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DEC4E-AB0C-49C4-BA19-34D8DAD9A365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534824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326" indent="0" algn="ctr">
              <a:buNone/>
              <a:defRPr sz="2000"/>
            </a:lvl2pPr>
            <a:lvl3pPr marL="912640" indent="0" algn="ctr">
              <a:buNone/>
              <a:defRPr sz="1800"/>
            </a:lvl3pPr>
            <a:lvl4pPr marL="1368952" indent="0" algn="ctr">
              <a:buNone/>
              <a:defRPr sz="1600"/>
            </a:lvl4pPr>
            <a:lvl5pPr marL="1825281" indent="0" algn="ctr">
              <a:buNone/>
              <a:defRPr sz="1600"/>
            </a:lvl5pPr>
            <a:lvl6pPr marL="2281597" indent="0" algn="ctr">
              <a:buNone/>
              <a:defRPr sz="1600"/>
            </a:lvl6pPr>
            <a:lvl7pPr marL="2737916" indent="0" algn="ctr">
              <a:buNone/>
              <a:defRPr sz="1600"/>
            </a:lvl7pPr>
            <a:lvl8pPr marL="3194237" indent="0" algn="ctr">
              <a:buNone/>
              <a:defRPr sz="1600"/>
            </a:lvl8pPr>
            <a:lvl9pPr marL="3650562" indent="0" algn="ctr">
              <a:buNone/>
              <a:defRPr sz="1600"/>
            </a:lvl9pPr>
          </a:lstStyle>
          <a:p>
            <a:r>
              <a:rPr lang="th-TH"/>
              <a:t>คลิกเพื่อแก้ไขสไตล์ชื่อเรื่องรองต้นแบบ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7A27E-FF9E-4014-9A4E-1FE5375CE725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29/10/61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DEC4E-AB0C-49C4-BA19-34D8DAD9A365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076921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7A27E-FF9E-4014-9A4E-1FE5375CE725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29/10/61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DEC4E-AB0C-49C4-BA19-34D8DAD9A365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3634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48" tIns="45624" rIns="91248" bIns="45624"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4D4F47-F871-4990-8060-6C3400C06ABE}" type="datetimeFigureOut">
              <a:rPr lang="th-TH" smtClean="0"/>
              <a:t>29/10/61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797051-04EC-42E7-AFFF-ED59FEC96AC3}" type="slidenum">
              <a:rPr lang="th-TH" smtClean="0"/>
              <a:t>‹#›</a:t>
            </a:fld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6288" indent="0">
              <a:buNone/>
              <a:defRPr sz="1200"/>
            </a:lvl2pPr>
            <a:lvl3pPr marL="912564" indent="0">
              <a:buNone/>
              <a:defRPr sz="1000"/>
            </a:lvl3pPr>
            <a:lvl4pPr marL="1368836" indent="0">
              <a:buNone/>
              <a:defRPr sz="900"/>
            </a:lvl4pPr>
            <a:lvl5pPr marL="1825128" indent="0">
              <a:buNone/>
              <a:defRPr sz="900"/>
            </a:lvl5pPr>
            <a:lvl6pPr marL="2281406" indent="0">
              <a:buNone/>
              <a:defRPr sz="900"/>
            </a:lvl6pPr>
            <a:lvl7pPr marL="2737687" indent="0">
              <a:buNone/>
              <a:defRPr sz="900"/>
            </a:lvl7pPr>
            <a:lvl8pPr marL="3193969" indent="0">
              <a:buNone/>
              <a:defRPr sz="900"/>
            </a:lvl8pPr>
            <a:lvl9pPr marL="3650256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3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0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510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632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264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6895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528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159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3791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42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05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7A27E-FF9E-4014-9A4E-1FE5375CE725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29/10/61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DEC4E-AB0C-49C4-BA19-34D8DAD9A365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928982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7A27E-FF9E-4014-9A4E-1FE5375CE725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29/10/61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DEC4E-AB0C-49C4-BA19-34D8DAD9A365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946807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7"/>
            <a:ext cx="7886700" cy="1325563"/>
          </a:xfrm>
        </p:spPr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4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326" indent="0">
              <a:buNone/>
              <a:defRPr sz="2000" b="1"/>
            </a:lvl2pPr>
            <a:lvl3pPr marL="912640" indent="0">
              <a:buNone/>
              <a:defRPr sz="1800" b="1"/>
            </a:lvl3pPr>
            <a:lvl4pPr marL="1368952" indent="0">
              <a:buNone/>
              <a:defRPr sz="1600" b="1"/>
            </a:lvl4pPr>
            <a:lvl5pPr marL="1825281" indent="0">
              <a:buNone/>
              <a:defRPr sz="1600" b="1"/>
            </a:lvl5pPr>
            <a:lvl6pPr marL="2281597" indent="0">
              <a:buNone/>
              <a:defRPr sz="1600" b="1"/>
            </a:lvl6pPr>
            <a:lvl7pPr marL="2737916" indent="0">
              <a:buNone/>
              <a:defRPr sz="1600" b="1"/>
            </a:lvl7pPr>
            <a:lvl8pPr marL="3194237" indent="0">
              <a:buNone/>
              <a:defRPr sz="1600" b="1"/>
            </a:lvl8pPr>
            <a:lvl9pPr marL="3650562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6"/>
            <a:ext cx="3868340" cy="368458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4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326" indent="0">
              <a:buNone/>
              <a:defRPr sz="2000" b="1"/>
            </a:lvl2pPr>
            <a:lvl3pPr marL="912640" indent="0">
              <a:buNone/>
              <a:defRPr sz="1800" b="1"/>
            </a:lvl3pPr>
            <a:lvl4pPr marL="1368952" indent="0">
              <a:buNone/>
              <a:defRPr sz="1600" b="1"/>
            </a:lvl4pPr>
            <a:lvl5pPr marL="1825281" indent="0">
              <a:buNone/>
              <a:defRPr sz="1600" b="1"/>
            </a:lvl5pPr>
            <a:lvl6pPr marL="2281597" indent="0">
              <a:buNone/>
              <a:defRPr sz="1600" b="1"/>
            </a:lvl6pPr>
            <a:lvl7pPr marL="2737916" indent="0">
              <a:buNone/>
              <a:defRPr sz="1600" b="1"/>
            </a:lvl7pPr>
            <a:lvl8pPr marL="3194237" indent="0">
              <a:buNone/>
              <a:defRPr sz="1600" b="1"/>
            </a:lvl8pPr>
            <a:lvl9pPr marL="3650562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6"/>
            <a:ext cx="3887391" cy="368458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7A27E-FF9E-4014-9A4E-1FE5375CE725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29/10/61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DEC4E-AB0C-49C4-BA19-34D8DAD9A365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96213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7A27E-FF9E-4014-9A4E-1FE5375CE725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29/10/61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DEC4E-AB0C-49C4-BA19-34D8DAD9A365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681349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7A27E-FF9E-4014-9A4E-1FE5375CE725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29/10/61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DEC4E-AB0C-49C4-BA19-34D8DAD9A365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586880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72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326" indent="0">
              <a:buNone/>
              <a:defRPr sz="1400"/>
            </a:lvl2pPr>
            <a:lvl3pPr marL="912640" indent="0">
              <a:buNone/>
              <a:defRPr sz="1200"/>
            </a:lvl3pPr>
            <a:lvl4pPr marL="1368952" indent="0">
              <a:buNone/>
              <a:defRPr sz="1000"/>
            </a:lvl4pPr>
            <a:lvl5pPr marL="1825281" indent="0">
              <a:buNone/>
              <a:defRPr sz="1000"/>
            </a:lvl5pPr>
            <a:lvl6pPr marL="2281597" indent="0">
              <a:buNone/>
              <a:defRPr sz="1000"/>
            </a:lvl6pPr>
            <a:lvl7pPr marL="2737916" indent="0">
              <a:buNone/>
              <a:defRPr sz="1000"/>
            </a:lvl7pPr>
            <a:lvl8pPr marL="3194237" indent="0">
              <a:buNone/>
              <a:defRPr sz="1000"/>
            </a:lvl8pPr>
            <a:lvl9pPr marL="3650562" indent="0">
              <a:buNone/>
              <a:defRPr sz="1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7A27E-FF9E-4014-9A4E-1FE5375CE725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29/10/61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DEC4E-AB0C-49C4-BA19-34D8DAD9A365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243584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72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6326" indent="0">
              <a:buNone/>
              <a:defRPr sz="2800"/>
            </a:lvl2pPr>
            <a:lvl3pPr marL="912640" indent="0">
              <a:buNone/>
              <a:defRPr sz="2400"/>
            </a:lvl3pPr>
            <a:lvl4pPr marL="1368952" indent="0">
              <a:buNone/>
              <a:defRPr sz="2000"/>
            </a:lvl4pPr>
            <a:lvl5pPr marL="1825281" indent="0">
              <a:buNone/>
              <a:defRPr sz="2000"/>
            </a:lvl5pPr>
            <a:lvl6pPr marL="2281597" indent="0">
              <a:buNone/>
              <a:defRPr sz="2000"/>
            </a:lvl6pPr>
            <a:lvl7pPr marL="2737916" indent="0">
              <a:buNone/>
              <a:defRPr sz="2000"/>
            </a:lvl7pPr>
            <a:lvl8pPr marL="3194237" indent="0">
              <a:buNone/>
              <a:defRPr sz="2000"/>
            </a:lvl8pPr>
            <a:lvl9pPr marL="3650562" indent="0">
              <a:buNone/>
              <a:defRPr sz="2000"/>
            </a:lvl9pPr>
          </a:lstStyle>
          <a:p>
            <a:r>
              <a:rPr lang="th-TH"/>
              <a:t>คลิกไอคอนเพื่อเพิ่มรูปภาพ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326" indent="0">
              <a:buNone/>
              <a:defRPr sz="1400"/>
            </a:lvl2pPr>
            <a:lvl3pPr marL="912640" indent="0">
              <a:buNone/>
              <a:defRPr sz="1200"/>
            </a:lvl3pPr>
            <a:lvl4pPr marL="1368952" indent="0">
              <a:buNone/>
              <a:defRPr sz="1000"/>
            </a:lvl4pPr>
            <a:lvl5pPr marL="1825281" indent="0">
              <a:buNone/>
              <a:defRPr sz="1000"/>
            </a:lvl5pPr>
            <a:lvl6pPr marL="2281597" indent="0">
              <a:buNone/>
              <a:defRPr sz="1000"/>
            </a:lvl6pPr>
            <a:lvl7pPr marL="2737916" indent="0">
              <a:buNone/>
              <a:defRPr sz="1000"/>
            </a:lvl7pPr>
            <a:lvl8pPr marL="3194237" indent="0">
              <a:buNone/>
              <a:defRPr sz="1000"/>
            </a:lvl8pPr>
            <a:lvl9pPr marL="3650562" indent="0">
              <a:buNone/>
              <a:defRPr sz="1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7A27E-FF9E-4014-9A4E-1FE5375CE725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29/10/61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DEC4E-AB0C-49C4-BA19-34D8DAD9A365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114065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7A27E-FF9E-4014-9A4E-1FE5375CE725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29/10/61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DEC4E-AB0C-49C4-BA19-34D8DAD9A365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861700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721" y="365125"/>
            <a:ext cx="1971675" cy="5811838"/>
          </a:xfrm>
        </p:spPr>
        <p:txBody>
          <a:bodyPr vert="eaVert"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96" y="365125"/>
            <a:ext cx="5800725" cy="5811838"/>
          </a:xfrm>
        </p:spPr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7A27E-FF9E-4014-9A4E-1FE5375CE725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29/10/61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DEC4E-AB0C-49C4-BA19-34D8DAD9A365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421473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5699" indent="0" algn="ctr">
              <a:buNone/>
              <a:defRPr sz="2000"/>
            </a:lvl2pPr>
            <a:lvl3pPr marL="911378" indent="0" algn="ctr">
              <a:buNone/>
              <a:defRPr sz="1800"/>
            </a:lvl3pPr>
            <a:lvl4pPr marL="1367067" indent="0" algn="ctr">
              <a:buNone/>
              <a:defRPr sz="1600"/>
            </a:lvl4pPr>
            <a:lvl5pPr marL="1822757" indent="0" algn="ctr">
              <a:buNone/>
              <a:defRPr sz="1600"/>
            </a:lvl5pPr>
            <a:lvl6pPr marL="2278449" indent="0" algn="ctr">
              <a:buNone/>
              <a:defRPr sz="1600"/>
            </a:lvl6pPr>
            <a:lvl7pPr marL="2734129" indent="0" algn="ctr">
              <a:buNone/>
              <a:defRPr sz="1600"/>
            </a:lvl7pPr>
            <a:lvl8pPr marL="3189824" indent="0" algn="ctr">
              <a:buNone/>
              <a:defRPr sz="1600"/>
            </a:lvl8pPr>
            <a:lvl9pPr marL="3645513" indent="0" algn="ctr">
              <a:buNone/>
              <a:defRPr sz="1600"/>
            </a:lvl9pPr>
          </a:lstStyle>
          <a:p>
            <a:r>
              <a:rPr lang="th-TH"/>
              <a:t>คลิกเพื่อแก้ไขสไตล์ชื่อเรื่องรองต้นแบบ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7A27E-FF9E-4014-9A4E-1FE5375CE725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29/10/61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DEC4E-AB0C-49C4-BA19-34D8DAD9A365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13101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48" tIns="45624" rIns="91248" bIns="45624"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6" y="338668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81" y="2785581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6288" indent="0">
              <a:buNone/>
              <a:defRPr sz="1200"/>
            </a:lvl2pPr>
            <a:lvl3pPr marL="912564" indent="0">
              <a:buNone/>
              <a:defRPr sz="1000"/>
            </a:lvl3pPr>
            <a:lvl4pPr marL="1368836" indent="0">
              <a:buNone/>
              <a:defRPr sz="900"/>
            </a:lvl4pPr>
            <a:lvl5pPr marL="1825128" indent="0">
              <a:buNone/>
              <a:defRPr sz="900"/>
            </a:lvl5pPr>
            <a:lvl6pPr marL="2281406" indent="0">
              <a:buNone/>
              <a:defRPr sz="900"/>
            </a:lvl6pPr>
            <a:lvl7pPr marL="2737687" indent="0">
              <a:buNone/>
              <a:defRPr sz="900"/>
            </a:lvl7pPr>
            <a:lvl8pPr marL="3193969" indent="0">
              <a:buNone/>
              <a:defRPr sz="900"/>
            </a:lvl8pPr>
            <a:lvl9pPr marL="3650256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4D4F47-F871-4990-8060-6C3400C06ABE}" type="datetimeFigureOut">
              <a:rPr lang="th-TH" smtClean="0"/>
              <a:t>29/10/61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797051-04EC-42E7-AFFF-ED59FEC96AC3}" type="slidenum">
              <a:rPr lang="th-TH" smtClean="0"/>
              <a:t>‹#›</a:t>
            </a:fld>
            <a:endParaRPr lang="th-T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6288" indent="0">
              <a:buNone/>
              <a:defRPr sz="2800"/>
            </a:lvl2pPr>
            <a:lvl3pPr marL="912564" indent="0">
              <a:buNone/>
              <a:defRPr sz="2400"/>
            </a:lvl3pPr>
            <a:lvl4pPr marL="1368836" indent="0">
              <a:buNone/>
              <a:defRPr sz="2000"/>
            </a:lvl4pPr>
            <a:lvl5pPr marL="1825128" indent="0">
              <a:buNone/>
              <a:defRPr sz="2000"/>
            </a:lvl5pPr>
            <a:lvl6pPr marL="2281406" indent="0">
              <a:buNone/>
              <a:defRPr sz="2000"/>
            </a:lvl6pPr>
            <a:lvl7pPr marL="2737687" indent="0">
              <a:buNone/>
              <a:defRPr sz="2000"/>
            </a:lvl7pPr>
            <a:lvl8pPr marL="3193969" indent="0">
              <a:buNone/>
              <a:defRPr sz="2000"/>
            </a:lvl8pPr>
            <a:lvl9pPr marL="3650256" indent="0">
              <a:buNone/>
              <a:defRPr sz="2000"/>
            </a:lvl9pPr>
          </a:lstStyle>
          <a:p>
            <a:r>
              <a:rPr lang="th-TH" smtClean="0"/>
              <a:t>คลิกไอคอนเพื่อเพิ่มรูปภาพ</a:t>
            </a:r>
            <a:endParaRPr lang="en-US" dirty="0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7A27E-FF9E-4014-9A4E-1FE5375CE725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29/10/61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DEC4E-AB0C-49C4-BA19-34D8DAD9A365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537155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0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54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569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137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6706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275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7844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3412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8982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4551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7A27E-FF9E-4014-9A4E-1FE5375CE725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29/10/61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DEC4E-AB0C-49C4-BA19-34D8DAD9A365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0885474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7A27E-FF9E-4014-9A4E-1FE5375CE725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29/10/61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DEC4E-AB0C-49C4-BA19-34D8DAD9A365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7958075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7"/>
            <a:ext cx="7886700" cy="1325563"/>
          </a:xfrm>
        </p:spPr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4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699" indent="0">
              <a:buNone/>
              <a:defRPr sz="2000" b="1"/>
            </a:lvl2pPr>
            <a:lvl3pPr marL="911378" indent="0">
              <a:buNone/>
              <a:defRPr sz="1800" b="1"/>
            </a:lvl3pPr>
            <a:lvl4pPr marL="1367067" indent="0">
              <a:buNone/>
              <a:defRPr sz="1600" b="1"/>
            </a:lvl4pPr>
            <a:lvl5pPr marL="1822757" indent="0">
              <a:buNone/>
              <a:defRPr sz="1600" b="1"/>
            </a:lvl5pPr>
            <a:lvl6pPr marL="2278449" indent="0">
              <a:buNone/>
              <a:defRPr sz="1600" b="1"/>
            </a:lvl6pPr>
            <a:lvl7pPr marL="2734129" indent="0">
              <a:buNone/>
              <a:defRPr sz="1600" b="1"/>
            </a:lvl7pPr>
            <a:lvl8pPr marL="3189824" indent="0">
              <a:buNone/>
              <a:defRPr sz="1600" b="1"/>
            </a:lvl8pPr>
            <a:lvl9pPr marL="3645513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6"/>
            <a:ext cx="3868340" cy="368458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4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699" indent="0">
              <a:buNone/>
              <a:defRPr sz="2000" b="1"/>
            </a:lvl2pPr>
            <a:lvl3pPr marL="911378" indent="0">
              <a:buNone/>
              <a:defRPr sz="1800" b="1"/>
            </a:lvl3pPr>
            <a:lvl4pPr marL="1367067" indent="0">
              <a:buNone/>
              <a:defRPr sz="1600" b="1"/>
            </a:lvl4pPr>
            <a:lvl5pPr marL="1822757" indent="0">
              <a:buNone/>
              <a:defRPr sz="1600" b="1"/>
            </a:lvl5pPr>
            <a:lvl6pPr marL="2278449" indent="0">
              <a:buNone/>
              <a:defRPr sz="1600" b="1"/>
            </a:lvl6pPr>
            <a:lvl7pPr marL="2734129" indent="0">
              <a:buNone/>
              <a:defRPr sz="1600" b="1"/>
            </a:lvl7pPr>
            <a:lvl8pPr marL="3189824" indent="0">
              <a:buNone/>
              <a:defRPr sz="1600" b="1"/>
            </a:lvl8pPr>
            <a:lvl9pPr marL="3645513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6"/>
            <a:ext cx="3887391" cy="368458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7A27E-FF9E-4014-9A4E-1FE5375CE725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29/10/61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DEC4E-AB0C-49C4-BA19-34D8DAD9A365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2285522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7A27E-FF9E-4014-9A4E-1FE5375CE725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29/10/61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DEC4E-AB0C-49C4-BA19-34D8DAD9A365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106912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7A27E-FF9E-4014-9A4E-1FE5375CE725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29/10/61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DEC4E-AB0C-49C4-BA19-34D8DAD9A365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5053176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50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5699" indent="0">
              <a:buNone/>
              <a:defRPr sz="1400"/>
            </a:lvl2pPr>
            <a:lvl3pPr marL="911378" indent="0">
              <a:buNone/>
              <a:defRPr sz="1200"/>
            </a:lvl3pPr>
            <a:lvl4pPr marL="1367067" indent="0">
              <a:buNone/>
              <a:defRPr sz="1000"/>
            </a:lvl4pPr>
            <a:lvl5pPr marL="1822757" indent="0">
              <a:buNone/>
              <a:defRPr sz="1000"/>
            </a:lvl5pPr>
            <a:lvl6pPr marL="2278449" indent="0">
              <a:buNone/>
              <a:defRPr sz="1000"/>
            </a:lvl6pPr>
            <a:lvl7pPr marL="2734129" indent="0">
              <a:buNone/>
              <a:defRPr sz="1000"/>
            </a:lvl7pPr>
            <a:lvl8pPr marL="3189824" indent="0">
              <a:buNone/>
              <a:defRPr sz="1000"/>
            </a:lvl8pPr>
            <a:lvl9pPr marL="3645513" indent="0">
              <a:buNone/>
              <a:defRPr sz="1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7A27E-FF9E-4014-9A4E-1FE5375CE725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29/10/61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DEC4E-AB0C-49C4-BA19-34D8DAD9A365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7476747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505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5699" indent="0">
              <a:buNone/>
              <a:defRPr sz="2800"/>
            </a:lvl2pPr>
            <a:lvl3pPr marL="911378" indent="0">
              <a:buNone/>
              <a:defRPr sz="2400"/>
            </a:lvl3pPr>
            <a:lvl4pPr marL="1367067" indent="0">
              <a:buNone/>
              <a:defRPr sz="2000"/>
            </a:lvl4pPr>
            <a:lvl5pPr marL="1822757" indent="0">
              <a:buNone/>
              <a:defRPr sz="2000"/>
            </a:lvl5pPr>
            <a:lvl6pPr marL="2278449" indent="0">
              <a:buNone/>
              <a:defRPr sz="2000"/>
            </a:lvl6pPr>
            <a:lvl7pPr marL="2734129" indent="0">
              <a:buNone/>
              <a:defRPr sz="2000"/>
            </a:lvl7pPr>
            <a:lvl8pPr marL="3189824" indent="0">
              <a:buNone/>
              <a:defRPr sz="2000"/>
            </a:lvl8pPr>
            <a:lvl9pPr marL="3645513" indent="0">
              <a:buNone/>
              <a:defRPr sz="2000"/>
            </a:lvl9pPr>
          </a:lstStyle>
          <a:p>
            <a:r>
              <a:rPr lang="th-TH"/>
              <a:t>คลิกไอคอนเพื่อเพิ่มรูปภาพ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5699" indent="0">
              <a:buNone/>
              <a:defRPr sz="1400"/>
            </a:lvl2pPr>
            <a:lvl3pPr marL="911378" indent="0">
              <a:buNone/>
              <a:defRPr sz="1200"/>
            </a:lvl3pPr>
            <a:lvl4pPr marL="1367067" indent="0">
              <a:buNone/>
              <a:defRPr sz="1000"/>
            </a:lvl4pPr>
            <a:lvl5pPr marL="1822757" indent="0">
              <a:buNone/>
              <a:defRPr sz="1000"/>
            </a:lvl5pPr>
            <a:lvl6pPr marL="2278449" indent="0">
              <a:buNone/>
              <a:defRPr sz="1000"/>
            </a:lvl6pPr>
            <a:lvl7pPr marL="2734129" indent="0">
              <a:buNone/>
              <a:defRPr sz="1000"/>
            </a:lvl7pPr>
            <a:lvl8pPr marL="3189824" indent="0">
              <a:buNone/>
              <a:defRPr sz="1000"/>
            </a:lvl8pPr>
            <a:lvl9pPr marL="3645513" indent="0">
              <a:buNone/>
              <a:defRPr sz="1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7A27E-FF9E-4014-9A4E-1FE5375CE725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29/10/61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DEC4E-AB0C-49C4-BA19-34D8DAD9A365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363197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7A27E-FF9E-4014-9A4E-1FE5375CE725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29/10/61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DEC4E-AB0C-49C4-BA19-34D8DAD9A365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6866379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754" y="365125"/>
            <a:ext cx="1971675" cy="5811838"/>
          </a:xfrm>
        </p:spPr>
        <p:txBody>
          <a:bodyPr vert="eaVert"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729" y="365125"/>
            <a:ext cx="5800725" cy="5811838"/>
          </a:xfrm>
        </p:spPr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7A27E-FF9E-4014-9A4E-1FE5375CE725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29/10/61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DEC4E-AB0C-49C4-BA19-34D8DAD9A365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21776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59.xml"/><Relationship Id="rId10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3.xml"/><Relationship Id="rId3" Type="http://schemas.openxmlformats.org/officeDocument/2006/relationships/slideLayout" Target="../slideLayouts/slideLayout168.xml"/><Relationship Id="rId7" Type="http://schemas.openxmlformats.org/officeDocument/2006/relationships/slideLayout" Target="../slideLayouts/slideLayout172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67.xml"/><Relationship Id="rId1" Type="http://schemas.openxmlformats.org/officeDocument/2006/relationships/slideLayout" Target="../slideLayouts/slideLayout166.xml"/><Relationship Id="rId6" Type="http://schemas.openxmlformats.org/officeDocument/2006/relationships/slideLayout" Target="../slideLayouts/slideLayout171.xml"/><Relationship Id="rId11" Type="http://schemas.openxmlformats.org/officeDocument/2006/relationships/slideLayout" Target="../slideLayouts/slideLayout176.xml"/><Relationship Id="rId5" Type="http://schemas.openxmlformats.org/officeDocument/2006/relationships/slideLayout" Target="../slideLayouts/slideLayout170.xml"/><Relationship Id="rId10" Type="http://schemas.openxmlformats.org/officeDocument/2006/relationships/slideLayout" Target="../slideLayouts/slideLayout175.xml"/><Relationship Id="rId4" Type="http://schemas.openxmlformats.org/officeDocument/2006/relationships/slideLayout" Target="../slideLayouts/slideLayout169.xml"/><Relationship Id="rId9" Type="http://schemas.openxmlformats.org/officeDocument/2006/relationships/slideLayout" Target="../slideLayouts/slideLayout174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4.xml"/><Relationship Id="rId3" Type="http://schemas.openxmlformats.org/officeDocument/2006/relationships/slideLayout" Target="../slideLayouts/slideLayout179.xml"/><Relationship Id="rId7" Type="http://schemas.openxmlformats.org/officeDocument/2006/relationships/slideLayout" Target="../slideLayouts/slideLayout183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78.xml"/><Relationship Id="rId1" Type="http://schemas.openxmlformats.org/officeDocument/2006/relationships/slideLayout" Target="../slideLayouts/slideLayout177.xml"/><Relationship Id="rId6" Type="http://schemas.openxmlformats.org/officeDocument/2006/relationships/slideLayout" Target="../slideLayouts/slideLayout182.xml"/><Relationship Id="rId11" Type="http://schemas.openxmlformats.org/officeDocument/2006/relationships/slideLayout" Target="../slideLayouts/slideLayout187.xml"/><Relationship Id="rId5" Type="http://schemas.openxmlformats.org/officeDocument/2006/relationships/slideLayout" Target="../slideLayouts/slideLayout181.xml"/><Relationship Id="rId10" Type="http://schemas.openxmlformats.org/officeDocument/2006/relationships/slideLayout" Target="../slideLayouts/slideLayout186.xml"/><Relationship Id="rId4" Type="http://schemas.openxmlformats.org/officeDocument/2006/relationships/slideLayout" Target="../slideLayouts/slideLayout180.xml"/><Relationship Id="rId9" Type="http://schemas.openxmlformats.org/officeDocument/2006/relationships/slideLayout" Target="../slideLayouts/slideLayout185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5.xml"/><Relationship Id="rId3" Type="http://schemas.openxmlformats.org/officeDocument/2006/relationships/slideLayout" Target="../slideLayouts/slideLayout190.xml"/><Relationship Id="rId7" Type="http://schemas.openxmlformats.org/officeDocument/2006/relationships/slideLayout" Target="../slideLayouts/slideLayout194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89.xml"/><Relationship Id="rId1" Type="http://schemas.openxmlformats.org/officeDocument/2006/relationships/slideLayout" Target="../slideLayouts/slideLayout188.xml"/><Relationship Id="rId6" Type="http://schemas.openxmlformats.org/officeDocument/2006/relationships/slideLayout" Target="../slideLayouts/slideLayout193.xml"/><Relationship Id="rId11" Type="http://schemas.openxmlformats.org/officeDocument/2006/relationships/slideLayout" Target="../slideLayouts/slideLayout198.xml"/><Relationship Id="rId5" Type="http://schemas.openxmlformats.org/officeDocument/2006/relationships/slideLayout" Target="../slideLayouts/slideLayout192.xml"/><Relationship Id="rId10" Type="http://schemas.openxmlformats.org/officeDocument/2006/relationships/slideLayout" Target="../slideLayouts/slideLayout197.xml"/><Relationship Id="rId4" Type="http://schemas.openxmlformats.org/officeDocument/2006/relationships/slideLayout" Target="../slideLayouts/slideLayout191.xml"/><Relationship Id="rId9" Type="http://schemas.openxmlformats.org/officeDocument/2006/relationships/slideLayout" Target="../slideLayouts/slideLayout196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6.xml"/><Relationship Id="rId3" Type="http://schemas.openxmlformats.org/officeDocument/2006/relationships/slideLayout" Target="../slideLayouts/slideLayout201.xml"/><Relationship Id="rId7" Type="http://schemas.openxmlformats.org/officeDocument/2006/relationships/slideLayout" Target="../slideLayouts/slideLayout205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200.xml"/><Relationship Id="rId1" Type="http://schemas.openxmlformats.org/officeDocument/2006/relationships/slideLayout" Target="../slideLayouts/slideLayout199.xml"/><Relationship Id="rId6" Type="http://schemas.openxmlformats.org/officeDocument/2006/relationships/slideLayout" Target="../slideLayouts/slideLayout204.xml"/><Relationship Id="rId11" Type="http://schemas.openxmlformats.org/officeDocument/2006/relationships/slideLayout" Target="../slideLayouts/slideLayout209.xml"/><Relationship Id="rId5" Type="http://schemas.openxmlformats.org/officeDocument/2006/relationships/slideLayout" Target="../slideLayouts/slideLayout203.xml"/><Relationship Id="rId10" Type="http://schemas.openxmlformats.org/officeDocument/2006/relationships/slideLayout" Target="../slideLayouts/slideLayout208.xml"/><Relationship Id="rId4" Type="http://schemas.openxmlformats.org/officeDocument/2006/relationships/slideLayout" Target="../slideLayouts/slideLayout202.xml"/><Relationship Id="rId9" Type="http://schemas.openxmlformats.org/officeDocument/2006/relationships/slideLayout" Target="../slideLayouts/slideLayout20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7.xml"/><Relationship Id="rId3" Type="http://schemas.openxmlformats.org/officeDocument/2006/relationships/slideLayout" Target="../slideLayouts/slideLayout212.xml"/><Relationship Id="rId7" Type="http://schemas.openxmlformats.org/officeDocument/2006/relationships/slideLayout" Target="../slideLayouts/slideLayout216.xml"/><Relationship Id="rId12" Type="http://schemas.openxmlformats.org/officeDocument/2006/relationships/theme" Target="../theme/theme20.xml"/><Relationship Id="rId2" Type="http://schemas.openxmlformats.org/officeDocument/2006/relationships/slideLayout" Target="../slideLayouts/slideLayout211.xml"/><Relationship Id="rId1" Type="http://schemas.openxmlformats.org/officeDocument/2006/relationships/slideLayout" Target="../slideLayouts/slideLayout210.xml"/><Relationship Id="rId6" Type="http://schemas.openxmlformats.org/officeDocument/2006/relationships/slideLayout" Target="../slideLayouts/slideLayout215.xml"/><Relationship Id="rId11" Type="http://schemas.openxmlformats.org/officeDocument/2006/relationships/slideLayout" Target="../slideLayouts/slideLayout220.xml"/><Relationship Id="rId5" Type="http://schemas.openxmlformats.org/officeDocument/2006/relationships/slideLayout" Target="../slideLayouts/slideLayout214.xml"/><Relationship Id="rId10" Type="http://schemas.openxmlformats.org/officeDocument/2006/relationships/slideLayout" Target="../slideLayouts/slideLayout219.xml"/><Relationship Id="rId4" Type="http://schemas.openxmlformats.org/officeDocument/2006/relationships/slideLayout" Target="../slideLayouts/slideLayout213.xml"/><Relationship Id="rId9" Type="http://schemas.openxmlformats.org/officeDocument/2006/relationships/slideLayout" Target="../slideLayouts/slideLayout218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8.xml"/><Relationship Id="rId3" Type="http://schemas.openxmlformats.org/officeDocument/2006/relationships/slideLayout" Target="../slideLayouts/slideLayout223.xml"/><Relationship Id="rId7" Type="http://schemas.openxmlformats.org/officeDocument/2006/relationships/slideLayout" Target="../slideLayouts/slideLayout227.xml"/><Relationship Id="rId12" Type="http://schemas.openxmlformats.org/officeDocument/2006/relationships/theme" Target="../theme/theme21.xml"/><Relationship Id="rId2" Type="http://schemas.openxmlformats.org/officeDocument/2006/relationships/slideLayout" Target="../slideLayouts/slideLayout222.xml"/><Relationship Id="rId1" Type="http://schemas.openxmlformats.org/officeDocument/2006/relationships/slideLayout" Target="../slideLayouts/slideLayout221.xml"/><Relationship Id="rId6" Type="http://schemas.openxmlformats.org/officeDocument/2006/relationships/slideLayout" Target="../slideLayouts/slideLayout226.xml"/><Relationship Id="rId11" Type="http://schemas.openxmlformats.org/officeDocument/2006/relationships/slideLayout" Target="../slideLayouts/slideLayout231.xml"/><Relationship Id="rId5" Type="http://schemas.openxmlformats.org/officeDocument/2006/relationships/slideLayout" Target="../slideLayouts/slideLayout225.xml"/><Relationship Id="rId10" Type="http://schemas.openxmlformats.org/officeDocument/2006/relationships/slideLayout" Target="../slideLayouts/slideLayout230.xml"/><Relationship Id="rId4" Type="http://schemas.openxmlformats.org/officeDocument/2006/relationships/slideLayout" Target="../slideLayouts/slideLayout224.xml"/><Relationship Id="rId9" Type="http://schemas.openxmlformats.org/officeDocument/2006/relationships/slideLayout" Target="../slideLayouts/slideLayout2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48" tIns="45624" rIns="91248" bIns="45624"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248" tIns="45624" rIns="91248" bIns="45624" rtlCol="0" anchor="ctr">
            <a:normAutofit/>
          </a:bodyPr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3" y="6250212"/>
            <a:ext cx="3786690" cy="365125"/>
          </a:xfrm>
          <a:prstGeom prst="rect">
            <a:avLst/>
          </a:prstGeom>
        </p:spPr>
        <p:txBody>
          <a:bodyPr vert="horz" lIns="91248" tIns="45624" rIns="91248" bIns="45624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864D4F47-F871-4990-8060-6C3400C06ABE}" type="datetimeFigureOut">
              <a:rPr lang="th-TH" smtClean="0"/>
              <a:t>29/10/61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86" y="6250212"/>
            <a:ext cx="3786691" cy="365125"/>
          </a:xfrm>
          <a:prstGeom prst="rect">
            <a:avLst/>
          </a:prstGeom>
        </p:spPr>
        <p:txBody>
          <a:bodyPr vert="horz" lIns="91248" tIns="45624" rIns="91248" bIns="45624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211"/>
            <a:ext cx="1161826" cy="365125"/>
          </a:xfrm>
          <a:prstGeom prst="rect">
            <a:avLst/>
          </a:prstGeom>
        </p:spPr>
        <p:txBody>
          <a:bodyPr vert="horz" lIns="91248" tIns="45624" rIns="91248" bIns="45624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E3797051-04EC-42E7-AFFF-ED59FEC96AC3}" type="slidenum">
              <a:rPr lang="th-TH" smtClean="0"/>
              <a:t>‹#›</a:t>
            </a:fld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115" y="2675467"/>
            <a:ext cx="7408333" cy="3450696"/>
          </a:xfrm>
          <a:prstGeom prst="rect">
            <a:avLst/>
          </a:prstGeom>
        </p:spPr>
        <p:txBody>
          <a:bodyPr vert="horz" lIns="91248" tIns="45624" rIns="91248" bIns="45624" rtlCol="0">
            <a:normAutofit/>
          </a:bodyPr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53" r:id="rId1"/>
    <p:sldLayoutId id="2147484154" r:id="rId2"/>
    <p:sldLayoutId id="2147484155" r:id="rId3"/>
    <p:sldLayoutId id="2147484156" r:id="rId4"/>
    <p:sldLayoutId id="2147484157" r:id="rId5"/>
    <p:sldLayoutId id="2147484158" r:id="rId6"/>
    <p:sldLayoutId id="2147484159" r:id="rId7"/>
    <p:sldLayoutId id="2147484160" r:id="rId8"/>
    <p:sldLayoutId id="2147484161" r:id="rId9"/>
    <p:sldLayoutId id="2147484162" r:id="rId10"/>
    <p:sldLayoutId id="2147484163" r:id="rId11"/>
  </p:sldLayoutIdLst>
  <p:txStyles>
    <p:titleStyle>
      <a:lvl1pPr algn="ctr" defTabSz="912564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3780" indent="-273780" algn="l" defTabSz="912564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5111" indent="-273780" algn="l" defTabSz="912564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3935" indent="-228168" algn="l" defTabSz="912564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0696" indent="-228168" algn="l" defTabSz="912564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0107" indent="-228168" algn="l" defTabSz="912564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79511" indent="-228168" algn="l" defTabSz="912564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098896" indent="-228168" algn="l" defTabSz="912564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18299" indent="-228168" algn="l" defTabSz="912564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37687" indent="-228168" algn="l" defTabSz="912564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25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288" algn="l" defTabSz="9125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564" algn="l" defTabSz="9125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8836" algn="l" defTabSz="9125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128" algn="l" defTabSz="9125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1406" algn="l" defTabSz="9125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7687" algn="l" defTabSz="9125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3969" algn="l" defTabSz="9125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0256" algn="l" defTabSz="9125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1325563"/>
          </a:xfrm>
          <a:prstGeom prst="rect">
            <a:avLst/>
          </a:prstGeom>
        </p:spPr>
        <p:txBody>
          <a:bodyPr vert="horz" lIns="63168" tIns="31562" rIns="63168" bIns="31562" rtlCol="0" anchor="ctr">
            <a:normAutofit/>
          </a:bodyPr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63168" tIns="31562" rIns="63168" bIns="31562" rtlCol="0">
            <a:normAutofit/>
          </a:bodyPr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412"/>
            <a:ext cx="2057400" cy="365125"/>
          </a:xfrm>
          <a:prstGeom prst="rect">
            <a:avLst/>
          </a:prstGeom>
        </p:spPr>
        <p:txBody>
          <a:bodyPr vert="horz" lIns="63168" tIns="31562" rIns="63168" bIns="31562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31421"/>
            <a:fld id="{5EB7A27E-FF9E-4014-9A4E-1FE5375CE725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631421"/>
              <a:t>29/10/61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412"/>
            <a:ext cx="3086100" cy="365125"/>
          </a:xfrm>
          <a:prstGeom prst="rect">
            <a:avLst/>
          </a:prstGeom>
        </p:spPr>
        <p:txBody>
          <a:bodyPr vert="horz" lIns="63168" tIns="31562" rIns="63168" bIns="31562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31421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412"/>
            <a:ext cx="2057400" cy="365125"/>
          </a:xfrm>
          <a:prstGeom prst="rect">
            <a:avLst/>
          </a:prstGeom>
        </p:spPr>
        <p:txBody>
          <a:bodyPr vert="horz" lIns="63168" tIns="31562" rIns="63168" bIns="31562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31421"/>
            <a:fld id="{F75DEC4E-AB0C-49C4-BA19-34D8DAD9A365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631421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55707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34" r:id="rId1"/>
    <p:sldLayoutId id="2147484335" r:id="rId2"/>
    <p:sldLayoutId id="2147484336" r:id="rId3"/>
    <p:sldLayoutId id="2147484337" r:id="rId4"/>
    <p:sldLayoutId id="2147484338" r:id="rId5"/>
    <p:sldLayoutId id="2147484339" r:id="rId6"/>
    <p:sldLayoutId id="2147484340" r:id="rId7"/>
    <p:sldLayoutId id="2147484341" r:id="rId8"/>
    <p:sldLayoutId id="2147484342" r:id="rId9"/>
    <p:sldLayoutId id="2147484343" r:id="rId10"/>
    <p:sldLayoutId id="2147484344" r:id="rId11"/>
  </p:sldLayoutIdLst>
  <p:txStyles>
    <p:titleStyle>
      <a:lvl1pPr algn="l" defTabSz="91206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051" indent="-228051" algn="l" defTabSz="91206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4044" indent="-228051" algn="l" defTabSz="91206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0072" indent="-228051" algn="l" defTabSz="91206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6113" indent="-228051" algn="l" defTabSz="91206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2154" indent="-228051" algn="l" defTabSz="91206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08195" indent="-228051" algn="l" defTabSz="91206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64228" indent="-228051" algn="l" defTabSz="91206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0217" indent="-228051" algn="l" defTabSz="91206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76314" indent="-228051" algn="l" defTabSz="91206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20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041" algn="l" defTabSz="9120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066" algn="l" defTabSz="9120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8093" algn="l" defTabSz="9120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4134" algn="l" defTabSz="9120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0166" algn="l" defTabSz="9120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6195" algn="l" defTabSz="9120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2231" algn="l" defTabSz="9120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48267" algn="l" defTabSz="9120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ตัวยึดชื่อเรื่อง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248" tIns="45624" rIns="91248" bIns="4562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th-TH" altLang="th-TH" smtClean="0"/>
              <a:t>คลิกเพื่อแก้ไขลักษณะชื่อเรื่องต้นแบบ</a:t>
            </a:r>
          </a:p>
        </p:txBody>
      </p:sp>
      <p:sp>
        <p:nvSpPr>
          <p:cNvPr id="21507" name="ตัวยึดข้อความ 2"/>
          <p:cNvSpPr>
            <a:spLocks noGrp="1"/>
          </p:cNvSpPr>
          <p:nvPr>
            <p:ph type="body" idx="1"/>
          </p:nvPr>
        </p:nvSpPr>
        <p:spPr bwMode="auto">
          <a:xfrm>
            <a:off x="457200" y="1600201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248" tIns="45624" rIns="91248" bIns="4562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th-TH" alt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altLang="th-TH" smtClean="0"/>
              <a:t>ระดับที่สอง</a:t>
            </a:r>
          </a:p>
          <a:p>
            <a:pPr lvl="2"/>
            <a:r>
              <a:rPr lang="th-TH" altLang="th-TH" smtClean="0"/>
              <a:t>ระดับที่สาม</a:t>
            </a:r>
          </a:p>
          <a:p>
            <a:pPr lvl="3"/>
            <a:r>
              <a:rPr lang="th-TH" altLang="th-TH" smtClean="0"/>
              <a:t>ระดับที่สี่</a:t>
            </a:r>
          </a:p>
          <a:p>
            <a:pPr lvl="4"/>
            <a:r>
              <a:rPr lang="th-TH" altLang="th-TH" smtClean="0"/>
              <a:t>ระดับที่ห้า</a:t>
            </a:r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2"/>
          </p:nvPr>
        </p:nvSpPr>
        <p:spPr>
          <a:xfrm>
            <a:off x="457200" y="6356398"/>
            <a:ext cx="2133600" cy="365125"/>
          </a:xfrm>
          <a:prstGeom prst="rect">
            <a:avLst/>
          </a:prstGeom>
        </p:spPr>
        <p:txBody>
          <a:bodyPr vert="horz" lIns="91248" tIns="45624" rIns="91248" bIns="45624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61C1788-C726-4C45-A65A-45E64A0C9EC5}" type="datetimeFigureOut">
              <a:rPr lang="th-TH"/>
              <a:pPr>
                <a:defRPr/>
              </a:pPr>
              <a:t>29/10/61</a:t>
            </a:fld>
            <a:endParaRPr lang="th-TH"/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3"/>
          </p:nvPr>
        </p:nvSpPr>
        <p:spPr>
          <a:xfrm>
            <a:off x="3124201" y="6356398"/>
            <a:ext cx="2895600" cy="365125"/>
          </a:xfrm>
          <a:prstGeom prst="rect">
            <a:avLst/>
          </a:prstGeom>
        </p:spPr>
        <p:txBody>
          <a:bodyPr vert="horz" lIns="91248" tIns="45624" rIns="91248" bIns="45624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4"/>
          </p:nvPr>
        </p:nvSpPr>
        <p:spPr>
          <a:xfrm>
            <a:off x="6553200" y="6356398"/>
            <a:ext cx="2133600" cy="365125"/>
          </a:xfrm>
          <a:prstGeom prst="rect">
            <a:avLst/>
          </a:prstGeom>
        </p:spPr>
        <p:txBody>
          <a:bodyPr vert="horz" lIns="91248" tIns="45624" rIns="91248" bIns="45624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D8621F8-ED02-4CBC-8414-0E6090EAE3E3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1498764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46" r:id="rId1"/>
    <p:sldLayoutId id="2147484347" r:id="rId2"/>
    <p:sldLayoutId id="2147484348" r:id="rId3"/>
    <p:sldLayoutId id="2147484349" r:id="rId4"/>
    <p:sldLayoutId id="2147484350" r:id="rId5"/>
    <p:sldLayoutId id="2147484351" r:id="rId6"/>
    <p:sldLayoutId id="2147484352" r:id="rId7"/>
    <p:sldLayoutId id="2147484353" r:id="rId8"/>
    <p:sldLayoutId id="2147484354" r:id="rId9"/>
    <p:sldLayoutId id="2147484355" r:id="rId10"/>
    <p:sldLayoutId id="214748435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5pPr>
      <a:lvl6pPr marL="4562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6pPr>
      <a:lvl7pPr marL="912564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7pPr>
      <a:lvl8pPr marL="1368836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8pPr>
      <a:lvl9pPr marL="182512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9pPr>
    </p:titleStyle>
    <p:bodyStyle>
      <a:lvl1pPr marL="342209" indent="-342209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1462" indent="-285174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0696" indent="-228168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6984" indent="-228168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3272" indent="-228168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09560" indent="-228168" algn="l" defTabSz="91256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5840" indent="-228168" algn="l" defTabSz="91256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2089" indent="-228168" algn="l" defTabSz="91256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78420" indent="-228168" algn="l" defTabSz="91256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2564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288" algn="l" defTabSz="912564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564" algn="l" defTabSz="912564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8836" algn="l" defTabSz="912564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128" algn="l" defTabSz="912564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1406" algn="l" defTabSz="912564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7687" algn="l" defTabSz="912564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3969" algn="l" defTabSz="912564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0256" algn="l" defTabSz="912564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1325563"/>
          </a:xfrm>
          <a:prstGeom prst="rect">
            <a:avLst/>
          </a:prstGeom>
        </p:spPr>
        <p:txBody>
          <a:bodyPr vert="horz" lIns="63181" tIns="31571" rIns="63181" bIns="31571" rtlCol="0" anchor="ctr">
            <a:normAutofit/>
          </a:bodyPr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63181" tIns="31571" rIns="63181" bIns="31571" rtlCol="0">
            <a:normAutofit/>
          </a:bodyPr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406"/>
            <a:ext cx="2057400" cy="365125"/>
          </a:xfrm>
          <a:prstGeom prst="rect">
            <a:avLst/>
          </a:prstGeom>
        </p:spPr>
        <p:txBody>
          <a:bodyPr vert="horz" lIns="63181" tIns="31571" rIns="63181" bIns="31571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31583"/>
            <a:fld id="{5EB7A27E-FF9E-4014-9A4E-1FE5375CE725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631583"/>
              <a:t>29/10/61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406"/>
            <a:ext cx="3086100" cy="365125"/>
          </a:xfrm>
          <a:prstGeom prst="rect">
            <a:avLst/>
          </a:prstGeom>
        </p:spPr>
        <p:txBody>
          <a:bodyPr vert="horz" lIns="63181" tIns="31571" rIns="63181" bIns="31571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31583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406"/>
            <a:ext cx="2057400" cy="365125"/>
          </a:xfrm>
          <a:prstGeom prst="rect">
            <a:avLst/>
          </a:prstGeom>
        </p:spPr>
        <p:txBody>
          <a:bodyPr vert="horz" lIns="63181" tIns="31571" rIns="63181" bIns="31571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31583"/>
            <a:fld id="{F75DEC4E-AB0C-49C4-BA19-34D8DAD9A365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631583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32315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58" r:id="rId1"/>
    <p:sldLayoutId id="2147484359" r:id="rId2"/>
    <p:sldLayoutId id="2147484360" r:id="rId3"/>
    <p:sldLayoutId id="2147484361" r:id="rId4"/>
    <p:sldLayoutId id="2147484362" r:id="rId5"/>
    <p:sldLayoutId id="2147484363" r:id="rId6"/>
    <p:sldLayoutId id="2147484364" r:id="rId7"/>
    <p:sldLayoutId id="2147484365" r:id="rId8"/>
    <p:sldLayoutId id="2147484366" r:id="rId9"/>
    <p:sldLayoutId id="2147484367" r:id="rId10"/>
    <p:sldLayoutId id="2147484368" r:id="rId11"/>
  </p:sldLayoutIdLst>
  <p:txStyles>
    <p:titleStyle>
      <a:lvl1pPr algn="l" defTabSz="91229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105" indent="-228105" algn="l" defTabSz="91229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4216" indent="-228105" algn="l" defTabSz="91229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0360" indent="-228105" algn="l" defTabSz="91229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6515" indent="-228105" algn="l" defTabSz="91229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2670" indent="-228105" algn="l" defTabSz="91229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08825" indent="-228105" algn="l" defTabSz="91229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64972" indent="-228105" algn="l" defTabSz="91229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1081" indent="-228105" algn="l" defTabSz="91229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77286" indent="-228105" algn="l" defTabSz="91229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22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155" algn="l" defTabSz="9122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296" algn="l" defTabSz="9122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8435" algn="l" defTabSz="9122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4593" algn="l" defTabSz="9122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0739" algn="l" defTabSz="9122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6883" algn="l" defTabSz="9122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3033" algn="l" defTabSz="9122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49185" algn="l" defTabSz="9122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32" tIns="45616" rIns="91232" bIns="45616" rtlCol="0" anchor="ctr"/>
          <a:lstStyle/>
          <a:p>
            <a:pPr algn="ctr" defTabSz="912411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2411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2411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2411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2411"/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2411"/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232" tIns="45616" rIns="91232" bIns="45616" rtlCol="0" anchor="ctr">
            <a:normAutofit/>
          </a:bodyPr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3" y="6250216"/>
            <a:ext cx="3786690" cy="365125"/>
          </a:xfrm>
          <a:prstGeom prst="rect">
            <a:avLst/>
          </a:prstGeom>
        </p:spPr>
        <p:txBody>
          <a:bodyPr vert="horz" lIns="91232" tIns="45616" rIns="91232" bIns="45616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pPr defTabSz="912411"/>
            <a:fld id="{864D4F47-F871-4990-8060-6C3400C06ABE}" type="datetimeFigureOut">
              <a:rPr lang="th-TH" smtClean="0">
                <a:solidFill>
                  <a:srgbClr val="775F55"/>
                </a:solidFill>
              </a:rPr>
              <a:pPr defTabSz="912411"/>
              <a:t>29/10/61</a:t>
            </a:fld>
            <a:endParaRPr lang="th-TH">
              <a:solidFill>
                <a:srgbClr val="775F55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90" y="6250216"/>
            <a:ext cx="3786691" cy="365125"/>
          </a:xfrm>
          <a:prstGeom prst="rect">
            <a:avLst/>
          </a:prstGeom>
        </p:spPr>
        <p:txBody>
          <a:bodyPr vert="horz" lIns="91232" tIns="45616" rIns="91232" bIns="45616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pPr defTabSz="912411"/>
            <a:endParaRPr lang="th-TH">
              <a:solidFill>
                <a:srgbClr val="775F55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215"/>
            <a:ext cx="1161826" cy="365125"/>
          </a:xfrm>
          <a:prstGeom prst="rect">
            <a:avLst/>
          </a:prstGeom>
        </p:spPr>
        <p:txBody>
          <a:bodyPr vert="horz" lIns="91232" tIns="45616" rIns="91232" bIns="45616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pPr defTabSz="912411"/>
            <a:fld id="{E3797051-04EC-42E7-AFFF-ED59FEC96AC3}" type="slidenum">
              <a:rPr lang="th-TH" smtClean="0">
                <a:solidFill>
                  <a:srgbClr val="775F55"/>
                </a:solidFill>
              </a:rPr>
              <a:pPr defTabSz="912411"/>
              <a:t>‹#›</a:t>
            </a:fld>
            <a:endParaRPr lang="th-TH">
              <a:solidFill>
                <a:srgbClr val="775F55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119" y="2675467"/>
            <a:ext cx="7408333" cy="3450696"/>
          </a:xfrm>
          <a:prstGeom prst="rect">
            <a:avLst/>
          </a:prstGeom>
        </p:spPr>
        <p:txBody>
          <a:bodyPr vert="horz" lIns="91232" tIns="45616" rIns="91232" bIns="45616" rtlCol="0">
            <a:normAutofit/>
          </a:bodyPr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65915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70" r:id="rId1"/>
    <p:sldLayoutId id="2147484371" r:id="rId2"/>
    <p:sldLayoutId id="2147484372" r:id="rId3"/>
    <p:sldLayoutId id="2147484373" r:id="rId4"/>
    <p:sldLayoutId id="2147484374" r:id="rId5"/>
    <p:sldLayoutId id="2147484375" r:id="rId6"/>
    <p:sldLayoutId id="2147484376" r:id="rId7"/>
    <p:sldLayoutId id="2147484377" r:id="rId8"/>
    <p:sldLayoutId id="2147484378" r:id="rId9"/>
    <p:sldLayoutId id="2147484379" r:id="rId10"/>
    <p:sldLayoutId id="2147484380" r:id="rId11"/>
  </p:sldLayoutIdLst>
  <p:txStyles>
    <p:titleStyle>
      <a:lvl1pPr algn="ctr" defTabSz="912411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3735" indent="-273735" algn="l" defTabSz="912411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5015" indent="-273735" algn="l" defTabSz="912411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3791" indent="-228132" algn="l" defTabSz="912411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0504" indent="-228132" algn="l" defTabSz="912411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59863" indent="-228132" algn="l" defTabSz="912411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79214" indent="-228132" algn="l" defTabSz="912411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098544" indent="-228132" algn="l" defTabSz="912411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17894" indent="-228132" algn="l" defTabSz="912411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37228" indent="-228132" algn="l" defTabSz="912411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2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212" algn="l" defTabSz="912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411" algn="l" defTabSz="912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8606" algn="l" defTabSz="912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4822" algn="l" defTabSz="912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1025" algn="l" defTabSz="912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7228" algn="l" defTabSz="912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3433" algn="l" defTabSz="912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49644" algn="l" defTabSz="912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1325563"/>
          </a:xfrm>
          <a:prstGeom prst="rect">
            <a:avLst/>
          </a:prstGeom>
        </p:spPr>
        <p:txBody>
          <a:bodyPr vert="horz" lIns="63204" tIns="31587" rIns="63204" bIns="31587" rtlCol="0" anchor="ctr">
            <a:normAutofit/>
          </a:bodyPr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63204" tIns="31587" rIns="63204" bIns="31587" rtlCol="0">
            <a:normAutofit/>
          </a:bodyPr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96"/>
            <a:ext cx="2057400" cy="365125"/>
          </a:xfrm>
          <a:prstGeom prst="rect">
            <a:avLst/>
          </a:prstGeom>
        </p:spPr>
        <p:txBody>
          <a:bodyPr vert="horz" lIns="63204" tIns="31587" rIns="63204" bIns="31587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31853"/>
            <a:fld id="{5EB7A27E-FF9E-4014-9A4E-1FE5375CE725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631853"/>
              <a:t>29/10/61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96"/>
            <a:ext cx="3086100" cy="365125"/>
          </a:xfrm>
          <a:prstGeom prst="rect">
            <a:avLst/>
          </a:prstGeom>
        </p:spPr>
        <p:txBody>
          <a:bodyPr vert="horz" lIns="63204" tIns="31587" rIns="63204" bIns="31587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31853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96"/>
            <a:ext cx="2057400" cy="365125"/>
          </a:xfrm>
          <a:prstGeom prst="rect">
            <a:avLst/>
          </a:prstGeom>
        </p:spPr>
        <p:txBody>
          <a:bodyPr vert="horz" lIns="63204" tIns="31587" rIns="63204" bIns="31587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31853"/>
            <a:fld id="{F75DEC4E-AB0C-49C4-BA19-34D8DAD9A365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631853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83539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82" r:id="rId1"/>
    <p:sldLayoutId id="2147484383" r:id="rId2"/>
    <p:sldLayoutId id="2147484384" r:id="rId3"/>
    <p:sldLayoutId id="2147484385" r:id="rId4"/>
    <p:sldLayoutId id="2147484386" r:id="rId5"/>
    <p:sldLayoutId id="2147484387" r:id="rId6"/>
    <p:sldLayoutId id="2147484388" r:id="rId7"/>
    <p:sldLayoutId id="2147484389" r:id="rId8"/>
    <p:sldLayoutId id="2147484390" r:id="rId9"/>
    <p:sldLayoutId id="2147484391" r:id="rId10"/>
    <p:sldLayoutId id="2147484392" r:id="rId11"/>
  </p:sldLayoutIdLst>
  <p:txStyles>
    <p:titleStyle>
      <a:lvl1pPr algn="l" defTabSz="91267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195" indent="-228195" algn="l" defTabSz="912678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4504" indent="-228195" algn="l" defTabSz="9126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0840" indent="-228195" algn="l" defTabSz="9126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7185" indent="-228195" algn="l" defTabSz="9126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3530" indent="-228195" algn="l" defTabSz="9126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09875" indent="-228195" algn="l" defTabSz="9126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66212" indent="-228195" algn="l" defTabSz="9126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2521" indent="-228195" algn="l" defTabSz="9126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78906" indent="-228195" algn="l" defTabSz="9126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26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345" algn="l" defTabSz="9126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678" algn="l" defTabSz="9126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009" algn="l" defTabSz="9126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358" algn="l" defTabSz="9126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1693" algn="l" defTabSz="9126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031" algn="l" defTabSz="9126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4371" algn="l" defTabSz="9126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0715" algn="l" defTabSz="9126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1325563"/>
          </a:xfrm>
          <a:prstGeom prst="rect">
            <a:avLst/>
          </a:prstGeom>
        </p:spPr>
        <p:txBody>
          <a:bodyPr vert="horz" lIns="63222" tIns="31598" rIns="63222" bIns="31598" rtlCol="0" anchor="ctr">
            <a:normAutofit/>
          </a:bodyPr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63222" tIns="31598" rIns="63222" bIns="31598" rtlCol="0">
            <a:normAutofit/>
          </a:bodyPr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88"/>
            <a:ext cx="2057400" cy="365125"/>
          </a:xfrm>
          <a:prstGeom prst="rect">
            <a:avLst/>
          </a:prstGeom>
        </p:spPr>
        <p:txBody>
          <a:bodyPr vert="horz" lIns="63222" tIns="31598" rIns="63222" bIns="3159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32069"/>
            <a:fld id="{5EB7A27E-FF9E-4014-9A4E-1FE5375CE725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632069"/>
              <a:t>29/10/61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88"/>
            <a:ext cx="3086100" cy="365125"/>
          </a:xfrm>
          <a:prstGeom prst="rect">
            <a:avLst/>
          </a:prstGeom>
        </p:spPr>
        <p:txBody>
          <a:bodyPr vert="horz" lIns="63222" tIns="31598" rIns="63222" bIns="3159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32069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88"/>
            <a:ext cx="2057400" cy="365125"/>
          </a:xfrm>
          <a:prstGeom prst="rect">
            <a:avLst/>
          </a:prstGeom>
        </p:spPr>
        <p:txBody>
          <a:bodyPr vert="horz" lIns="63222" tIns="31598" rIns="63222" bIns="3159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32069"/>
            <a:fld id="{F75DEC4E-AB0C-49C4-BA19-34D8DAD9A365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632069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2208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94" r:id="rId1"/>
    <p:sldLayoutId id="2147484395" r:id="rId2"/>
    <p:sldLayoutId id="2147484396" r:id="rId3"/>
    <p:sldLayoutId id="2147484397" r:id="rId4"/>
    <p:sldLayoutId id="2147484398" r:id="rId5"/>
    <p:sldLayoutId id="2147484399" r:id="rId6"/>
    <p:sldLayoutId id="2147484400" r:id="rId7"/>
    <p:sldLayoutId id="2147484401" r:id="rId8"/>
    <p:sldLayoutId id="2147484402" r:id="rId9"/>
    <p:sldLayoutId id="2147484403" r:id="rId10"/>
    <p:sldLayoutId id="2147484404" r:id="rId11"/>
  </p:sldLayoutIdLst>
  <p:txStyles>
    <p:titleStyle>
      <a:lvl1pPr algn="l" defTabSz="91298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267" indent="-228267" algn="l" defTabSz="91298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4735" indent="-228267" algn="l" defTabSz="91298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224" indent="-228267" algn="l" defTabSz="91298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7721" indent="-228267" algn="l" defTabSz="91298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4218" indent="-228267" algn="l" defTabSz="91298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0715" indent="-228267" algn="l" defTabSz="91298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67205" indent="-228267" algn="l" defTabSz="91298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3673" indent="-228267" algn="l" defTabSz="91298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0202" indent="-228267" algn="l" defTabSz="91298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29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497" algn="l" defTabSz="9129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984" algn="l" defTabSz="9129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470" algn="l" defTabSz="9129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970" algn="l" defTabSz="9129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456" algn="l" defTabSz="9129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949" algn="l" defTabSz="9129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5442" algn="l" defTabSz="9129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1939" algn="l" defTabSz="9129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1325563"/>
          </a:xfrm>
          <a:prstGeom prst="rect">
            <a:avLst/>
          </a:prstGeom>
        </p:spPr>
        <p:txBody>
          <a:bodyPr vert="horz" lIns="63240" tIns="31610" rIns="63240" bIns="31610" rtlCol="0" anchor="ctr">
            <a:normAutofit/>
          </a:bodyPr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63240" tIns="31610" rIns="63240" bIns="31610" rtlCol="0">
            <a:normAutofit/>
          </a:bodyPr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80"/>
            <a:ext cx="2057400" cy="365125"/>
          </a:xfrm>
          <a:prstGeom prst="rect">
            <a:avLst/>
          </a:prstGeom>
        </p:spPr>
        <p:txBody>
          <a:bodyPr vert="horz" lIns="63240" tIns="31610" rIns="63240" bIns="3161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32285"/>
            <a:fld id="{5EB7A27E-FF9E-4014-9A4E-1FE5375CE725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632285"/>
              <a:t>29/10/61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80"/>
            <a:ext cx="3086100" cy="365125"/>
          </a:xfrm>
          <a:prstGeom prst="rect">
            <a:avLst/>
          </a:prstGeom>
        </p:spPr>
        <p:txBody>
          <a:bodyPr vert="horz" lIns="63240" tIns="31610" rIns="63240" bIns="3161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32285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80"/>
            <a:ext cx="2057400" cy="365125"/>
          </a:xfrm>
          <a:prstGeom prst="rect">
            <a:avLst/>
          </a:prstGeom>
        </p:spPr>
        <p:txBody>
          <a:bodyPr vert="horz" lIns="63240" tIns="31610" rIns="63240" bIns="3161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32285"/>
            <a:fld id="{F75DEC4E-AB0C-49C4-BA19-34D8DAD9A365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632285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3208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06" r:id="rId1"/>
    <p:sldLayoutId id="2147484407" r:id="rId2"/>
    <p:sldLayoutId id="2147484408" r:id="rId3"/>
    <p:sldLayoutId id="2147484409" r:id="rId4"/>
    <p:sldLayoutId id="2147484410" r:id="rId5"/>
    <p:sldLayoutId id="2147484411" r:id="rId6"/>
    <p:sldLayoutId id="2147484412" r:id="rId7"/>
    <p:sldLayoutId id="2147484413" r:id="rId8"/>
    <p:sldLayoutId id="2147484414" r:id="rId9"/>
    <p:sldLayoutId id="2147484415" r:id="rId10"/>
    <p:sldLayoutId id="2147484416" r:id="rId11"/>
  </p:sldLayoutIdLst>
  <p:txStyles>
    <p:titleStyle>
      <a:lvl1pPr algn="l" defTabSz="91329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339" indent="-228339" algn="l" defTabSz="91329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4965" indent="-228339" algn="l" defTabSz="91329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608" indent="-228339" algn="l" defTabSz="91329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257" indent="-228339" algn="l" defTabSz="91329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4906" indent="-228339" algn="l" defTabSz="91329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1555" indent="-228339" algn="l" defTabSz="91329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68199" indent="-228339" algn="l" defTabSz="91329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4825" indent="-228339" algn="l" defTabSz="91329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1498" indent="-228339" algn="l" defTabSz="91329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2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649" algn="l" defTabSz="9132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290" algn="l" defTabSz="9132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931" algn="l" defTabSz="9132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582" algn="l" defTabSz="9132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219" algn="l" defTabSz="9132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9867" algn="l" defTabSz="9132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6514" algn="l" defTabSz="9132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3163" algn="l" defTabSz="9132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1325563"/>
          </a:xfrm>
          <a:prstGeom prst="rect">
            <a:avLst/>
          </a:prstGeom>
        </p:spPr>
        <p:txBody>
          <a:bodyPr vert="horz" lIns="63260" tIns="31624" rIns="63260" bIns="31624" rtlCol="0" anchor="ctr">
            <a:normAutofit/>
          </a:bodyPr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63260" tIns="31624" rIns="63260" bIns="31624" rtlCol="0">
            <a:normAutofit/>
          </a:bodyPr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71"/>
            <a:ext cx="2057400" cy="365125"/>
          </a:xfrm>
          <a:prstGeom prst="rect">
            <a:avLst/>
          </a:prstGeom>
        </p:spPr>
        <p:txBody>
          <a:bodyPr vert="horz" lIns="63260" tIns="31624" rIns="63260" bIns="31624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32528"/>
            <a:fld id="{5EB7A27E-FF9E-4014-9A4E-1FE5375CE725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632528"/>
              <a:t>29/10/61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71"/>
            <a:ext cx="3086100" cy="365125"/>
          </a:xfrm>
          <a:prstGeom prst="rect">
            <a:avLst/>
          </a:prstGeom>
        </p:spPr>
        <p:txBody>
          <a:bodyPr vert="horz" lIns="63260" tIns="31624" rIns="63260" bIns="31624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32528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71"/>
            <a:ext cx="2057400" cy="365125"/>
          </a:xfrm>
          <a:prstGeom prst="rect">
            <a:avLst/>
          </a:prstGeom>
        </p:spPr>
        <p:txBody>
          <a:bodyPr vert="horz" lIns="63260" tIns="31624" rIns="63260" bIns="3162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32528"/>
            <a:fld id="{F75DEC4E-AB0C-49C4-BA19-34D8DAD9A365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632528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35806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18" r:id="rId1"/>
    <p:sldLayoutId id="2147484419" r:id="rId2"/>
    <p:sldLayoutId id="2147484420" r:id="rId3"/>
    <p:sldLayoutId id="2147484421" r:id="rId4"/>
    <p:sldLayoutId id="2147484422" r:id="rId5"/>
    <p:sldLayoutId id="2147484423" r:id="rId6"/>
    <p:sldLayoutId id="2147484424" r:id="rId7"/>
    <p:sldLayoutId id="2147484425" r:id="rId8"/>
    <p:sldLayoutId id="2147484426" r:id="rId9"/>
    <p:sldLayoutId id="2147484427" r:id="rId10"/>
    <p:sldLayoutId id="2147484428" r:id="rId11"/>
  </p:sldLayoutIdLst>
  <p:txStyles>
    <p:titleStyle>
      <a:lvl1pPr algn="l" defTabSz="913635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420" indent="-228420" algn="l" defTabSz="913635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224" indent="-228420" algn="l" defTabSz="91363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040" indent="-228420" algn="l" defTabSz="91363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860" indent="-228420" algn="l" defTabSz="91363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680" indent="-228420" algn="l" defTabSz="91363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2500" indent="-228420" algn="l" defTabSz="91363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69317" indent="-228420" algn="l" defTabSz="91363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6121" indent="-228420" algn="l" defTabSz="91363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2956" indent="-228420" algn="l" defTabSz="91363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63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820" algn="l" defTabSz="91363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635" algn="l" defTabSz="91363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449" algn="l" defTabSz="91363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270" algn="l" defTabSz="91363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080" algn="l" defTabSz="91363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900" algn="l" defTabSz="91363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720" algn="l" defTabSz="91363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540" algn="l" defTabSz="91363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2" rIns="91404" bIns="45702" rtlCol="0" anchor="ctr"/>
          <a:lstStyle/>
          <a:p>
            <a:pPr algn="ctr" defTabSz="914055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55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55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55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55"/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55"/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04" tIns="45702" rIns="91404" bIns="45702" rtlCol="0" anchor="ctr">
            <a:normAutofit/>
          </a:bodyPr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3" y="6250173"/>
            <a:ext cx="3786690" cy="365125"/>
          </a:xfrm>
          <a:prstGeom prst="rect">
            <a:avLst/>
          </a:prstGeom>
        </p:spPr>
        <p:txBody>
          <a:bodyPr vert="horz" lIns="91404" tIns="45702" rIns="91404" bIns="45702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pPr defTabSz="914055"/>
            <a:fld id="{864D4F47-F871-4990-8060-6C3400C06ABE}" type="datetimeFigureOut">
              <a:rPr lang="th-TH" smtClean="0">
                <a:solidFill>
                  <a:srgbClr val="775F55"/>
                </a:solidFill>
              </a:rPr>
              <a:pPr defTabSz="914055"/>
              <a:t>29/10/61</a:t>
            </a:fld>
            <a:endParaRPr lang="th-TH">
              <a:solidFill>
                <a:srgbClr val="775F55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47" y="6250173"/>
            <a:ext cx="3786691" cy="365125"/>
          </a:xfrm>
          <a:prstGeom prst="rect">
            <a:avLst/>
          </a:prstGeom>
        </p:spPr>
        <p:txBody>
          <a:bodyPr vert="horz" lIns="91404" tIns="45702" rIns="91404" bIns="45702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pPr defTabSz="914055"/>
            <a:endParaRPr lang="th-TH">
              <a:solidFill>
                <a:srgbClr val="775F55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72"/>
            <a:ext cx="1161826" cy="365125"/>
          </a:xfrm>
          <a:prstGeom prst="rect">
            <a:avLst/>
          </a:prstGeom>
        </p:spPr>
        <p:txBody>
          <a:bodyPr vert="horz" lIns="91404" tIns="45702" rIns="91404" bIns="45702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pPr defTabSz="914055"/>
            <a:fld id="{E3797051-04EC-42E7-AFFF-ED59FEC96AC3}" type="slidenum">
              <a:rPr lang="th-TH" smtClean="0">
                <a:solidFill>
                  <a:srgbClr val="775F55"/>
                </a:solidFill>
              </a:rPr>
              <a:pPr defTabSz="914055"/>
              <a:t>‹#›</a:t>
            </a:fld>
            <a:endParaRPr lang="th-TH">
              <a:solidFill>
                <a:srgbClr val="775F55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76" y="2675467"/>
            <a:ext cx="7408333" cy="3450696"/>
          </a:xfrm>
          <a:prstGeom prst="rect">
            <a:avLst/>
          </a:prstGeom>
        </p:spPr>
        <p:txBody>
          <a:bodyPr vert="horz" lIns="91404" tIns="45702" rIns="91404" bIns="45702" rtlCol="0">
            <a:normAutofit/>
          </a:bodyPr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39199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30" r:id="rId1"/>
    <p:sldLayoutId id="2147484431" r:id="rId2"/>
    <p:sldLayoutId id="2147484432" r:id="rId3"/>
    <p:sldLayoutId id="2147484433" r:id="rId4"/>
    <p:sldLayoutId id="2147484434" r:id="rId5"/>
    <p:sldLayoutId id="2147484435" r:id="rId6"/>
    <p:sldLayoutId id="2147484436" r:id="rId7"/>
    <p:sldLayoutId id="2147484437" r:id="rId8"/>
    <p:sldLayoutId id="2147484438" r:id="rId9"/>
    <p:sldLayoutId id="2147484439" r:id="rId10"/>
    <p:sldLayoutId id="2147484440" r:id="rId11"/>
  </p:sldLayoutIdLst>
  <p:txStyles>
    <p:titleStyle>
      <a:lvl1pPr algn="ctr" defTabSz="914055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219" indent="-274219" algn="l" defTabSz="914055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047" indent="-274219" algn="l" defTabSz="914055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339" indent="-228519" algn="l" defTabSz="914055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2568" indent="-228519" algn="l" defTabSz="914055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2490" indent="-228519" algn="l" defTabSz="914055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2407" indent="-228519" algn="l" defTabSz="914055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2328" indent="-228519" algn="l" defTabSz="914055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2248" indent="-228519" algn="l" defTabSz="914055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2165" indent="-228519" algn="l" defTabSz="914055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0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29" algn="l" defTabSz="9140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55" algn="l" defTabSz="9140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083" algn="l" defTabSz="9140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12" algn="l" defTabSz="9140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136" algn="l" defTabSz="9140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165" algn="l" defTabSz="9140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194" algn="l" defTabSz="9140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223" algn="l" defTabSz="9140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08" rIns="91416" bIns="45708" rtlCol="0" anchor="ctr"/>
          <a:lstStyle/>
          <a:p>
            <a:pPr algn="ctr" defTabSz="914170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17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17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17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170"/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170"/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16" tIns="45708" rIns="91416" bIns="45708" rtlCol="0" anchor="ctr">
            <a:normAutofit/>
          </a:bodyPr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3" y="6250170"/>
            <a:ext cx="3786690" cy="365125"/>
          </a:xfrm>
          <a:prstGeom prst="rect">
            <a:avLst/>
          </a:prstGeom>
        </p:spPr>
        <p:txBody>
          <a:bodyPr vert="horz" lIns="91416" tIns="45708" rIns="91416" bIns="45708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pPr defTabSz="914170"/>
            <a:fld id="{864D4F47-F871-4990-8060-6C3400C06ABE}" type="datetimeFigureOut">
              <a:rPr lang="th-TH" smtClean="0">
                <a:solidFill>
                  <a:srgbClr val="775F55"/>
                </a:solidFill>
              </a:rPr>
              <a:pPr defTabSz="914170"/>
              <a:t>29/10/61</a:t>
            </a:fld>
            <a:endParaRPr lang="th-TH">
              <a:solidFill>
                <a:srgbClr val="775F55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44" y="6250170"/>
            <a:ext cx="3786691" cy="365125"/>
          </a:xfrm>
          <a:prstGeom prst="rect">
            <a:avLst/>
          </a:prstGeom>
        </p:spPr>
        <p:txBody>
          <a:bodyPr vert="horz" lIns="91416" tIns="45708" rIns="91416" bIns="45708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pPr defTabSz="914170"/>
            <a:endParaRPr lang="th-TH">
              <a:solidFill>
                <a:srgbClr val="775F55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9"/>
            <a:ext cx="1161826" cy="365125"/>
          </a:xfrm>
          <a:prstGeom prst="rect">
            <a:avLst/>
          </a:prstGeom>
        </p:spPr>
        <p:txBody>
          <a:bodyPr vert="horz" lIns="91416" tIns="45708" rIns="91416" bIns="45708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pPr defTabSz="914170"/>
            <a:fld id="{E3797051-04EC-42E7-AFFF-ED59FEC96AC3}" type="slidenum">
              <a:rPr lang="th-TH" smtClean="0">
                <a:solidFill>
                  <a:srgbClr val="775F55"/>
                </a:solidFill>
              </a:rPr>
              <a:pPr defTabSz="914170"/>
              <a:t>‹#›</a:t>
            </a:fld>
            <a:endParaRPr lang="th-TH">
              <a:solidFill>
                <a:srgbClr val="775F55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73" y="2675467"/>
            <a:ext cx="7408333" cy="3450696"/>
          </a:xfrm>
          <a:prstGeom prst="rect">
            <a:avLst/>
          </a:prstGeom>
        </p:spPr>
        <p:txBody>
          <a:bodyPr vert="horz" lIns="91416" tIns="45708" rIns="91416" bIns="45708" rtlCol="0">
            <a:normAutofit/>
          </a:bodyPr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71129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42" r:id="rId1"/>
    <p:sldLayoutId id="2147484443" r:id="rId2"/>
    <p:sldLayoutId id="2147484444" r:id="rId3"/>
    <p:sldLayoutId id="2147484445" r:id="rId4"/>
    <p:sldLayoutId id="2147484446" r:id="rId5"/>
    <p:sldLayoutId id="2147484447" r:id="rId6"/>
    <p:sldLayoutId id="2147484448" r:id="rId7"/>
    <p:sldLayoutId id="2147484449" r:id="rId8"/>
    <p:sldLayoutId id="2147484450" r:id="rId9"/>
    <p:sldLayoutId id="2147484451" r:id="rId10"/>
    <p:sldLayoutId id="2147484452" r:id="rId11"/>
  </p:sldLayoutIdLst>
  <p:txStyles>
    <p:titleStyle>
      <a:lvl1pPr algn="ctr" defTabSz="91417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253" indent="-274253" algn="l" defTabSz="91417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119" indent="-274253" algn="l" defTabSz="91417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447" indent="-228546" algn="l" defTabSz="91417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2712" indent="-228546" algn="l" defTabSz="91417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2673" indent="-228546" algn="l" defTabSz="91417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2630" indent="-228546" algn="l" defTabSz="91417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2592" indent="-228546" algn="l" defTabSz="91417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2552" indent="-228546" algn="l" defTabSz="91417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2510" indent="-228546" algn="l" defTabSz="91417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7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86" algn="l" defTabSz="91417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70" algn="l" defTabSz="91417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55" algn="l" defTabSz="91417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41" algn="l" defTabSz="91417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24" algn="l" defTabSz="91417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10" algn="l" defTabSz="91417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596" algn="l" defTabSz="91417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682" algn="l" defTabSz="91417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ตัวยึดชื่อเรื่อง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248" tIns="45624" rIns="91248" bIns="4562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th-TH" altLang="th-TH" smtClean="0"/>
              <a:t>คลิกเพื่อแก้ไขลักษณะชื่อเรื่องต้นแบบ</a:t>
            </a:r>
          </a:p>
        </p:txBody>
      </p:sp>
      <p:sp>
        <p:nvSpPr>
          <p:cNvPr id="1027" name="ตัวยึดข้อความ 2"/>
          <p:cNvSpPr>
            <a:spLocks noGrp="1"/>
          </p:cNvSpPr>
          <p:nvPr>
            <p:ph type="body" idx="1"/>
          </p:nvPr>
        </p:nvSpPr>
        <p:spPr bwMode="auto">
          <a:xfrm>
            <a:off x="457200" y="1600201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248" tIns="45624" rIns="91248" bIns="4562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th-TH" alt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altLang="th-TH" smtClean="0"/>
              <a:t>ระดับที่สอง</a:t>
            </a:r>
          </a:p>
          <a:p>
            <a:pPr lvl="2"/>
            <a:r>
              <a:rPr lang="th-TH" altLang="th-TH" smtClean="0"/>
              <a:t>ระดับที่สาม</a:t>
            </a:r>
          </a:p>
          <a:p>
            <a:pPr lvl="3"/>
            <a:r>
              <a:rPr lang="th-TH" altLang="th-TH" smtClean="0"/>
              <a:t>ระดับที่สี่</a:t>
            </a:r>
          </a:p>
          <a:p>
            <a:pPr lvl="4"/>
            <a:r>
              <a:rPr lang="th-TH" altLang="th-TH" smtClean="0"/>
              <a:t>ระดับที่ห้า</a:t>
            </a:r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2"/>
          </p:nvPr>
        </p:nvSpPr>
        <p:spPr>
          <a:xfrm>
            <a:off x="457200" y="6356398"/>
            <a:ext cx="2133600" cy="365125"/>
          </a:xfrm>
          <a:prstGeom prst="rect">
            <a:avLst/>
          </a:prstGeom>
        </p:spPr>
        <p:txBody>
          <a:bodyPr vert="horz" lIns="91248" tIns="45624" rIns="91248" bIns="45624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871ADEA-3F8A-41DC-B6AD-7B31DB936FBB}" type="datetimeFigureOut">
              <a:rPr lang="th-TH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29/10/61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3"/>
          </p:nvPr>
        </p:nvSpPr>
        <p:spPr>
          <a:xfrm>
            <a:off x="3124201" y="6356398"/>
            <a:ext cx="2895600" cy="365125"/>
          </a:xfrm>
          <a:prstGeom prst="rect">
            <a:avLst/>
          </a:prstGeom>
        </p:spPr>
        <p:txBody>
          <a:bodyPr vert="horz" lIns="91248" tIns="45624" rIns="91248" bIns="45624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4"/>
          </p:nvPr>
        </p:nvSpPr>
        <p:spPr>
          <a:xfrm>
            <a:off x="6553200" y="6356398"/>
            <a:ext cx="2133600" cy="365125"/>
          </a:xfrm>
          <a:prstGeom prst="rect">
            <a:avLst/>
          </a:prstGeom>
        </p:spPr>
        <p:txBody>
          <a:bodyPr vert="horz" lIns="91248" tIns="45624" rIns="91248" bIns="45624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56EB3B9-350E-4BBE-87AF-DA4CC4EAB595}" type="slidenum">
              <a:rPr lang="th-TH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3429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14" r:id="rId1"/>
    <p:sldLayoutId id="2147484215" r:id="rId2"/>
    <p:sldLayoutId id="2147484216" r:id="rId3"/>
    <p:sldLayoutId id="2147484217" r:id="rId4"/>
    <p:sldLayoutId id="2147484218" r:id="rId5"/>
    <p:sldLayoutId id="2147484219" r:id="rId6"/>
    <p:sldLayoutId id="2147484220" r:id="rId7"/>
    <p:sldLayoutId id="2147484221" r:id="rId8"/>
    <p:sldLayoutId id="2147484222" r:id="rId9"/>
    <p:sldLayoutId id="2147484223" r:id="rId10"/>
    <p:sldLayoutId id="214748422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5pPr>
      <a:lvl6pPr marL="4562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6pPr>
      <a:lvl7pPr marL="912564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7pPr>
      <a:lvl8pPr marL="1368836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8pPr>
      <a:lvl9pPr marL="182512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9pPr>
    </p:titleStyle>
    <p:bodyStyle>
      <a:lvl1pPr marL="342209" indent="-342209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1462" indent="-285174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0696" indent="-228168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6984" indent="-228168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3272" indent="-228168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09560" indent="-228168" algn="l" defTabSz="91256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5840" indent="-228168" algn="l" defTabSz="91256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2089" indent="-228168" algn="l" defTabSz="91256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78420" indent="-228168" algn="l" defTabSz="91256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2564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288" algn="l" defTabSz="912564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564" algn="l" defTabSz="912564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8836" algn="l" defTabSz="912564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128" algn="l" defTabSz="912564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1406" algn="l" defTabSz="912564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7687" algn="l" defTabSz="912564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3969" algn="l" defTabSz="912564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0256" algn="l" defTabSz="912564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08" rIns="91416" bIns="45708" rtlCol="0" anchor="ctr"/>
          <a:lstStyle/>
          <a:p>
            <a:pPr algn="ctr" defTabSz="914170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17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17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17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170"/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170"/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16" tIns="45708" rIns="91416" bIns="45708" rtlCol="0" anchor="ctr">
            <a:normAutofit/>
          </a:bodyPr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3" y="6250170"/>
            <a:ext cx="3786690" cy="365125"/>
          </a:xfrm>
          <a:prstGeom prst="rect">
            <a:avLst/>
          </a:prstGeom>
        </p:spPr>
        <p:txBody>
          <a:bodyPr vert="horz" lIns="91416" tIns="45708" rIns="91416" bIns="45708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pPr defTabSz="914170"/>
            <a:fld id="{864D4F47-F871-4990-8060-6C3400C06ABE}" type="datetimeFigureOut">
              <a:rPr lang="th-TH" smtClean="0">
                <a:solidFill>
                  <a:srgbClr val="775F55"/>
                </a:solidFill>
              </a:rPr>
              <a:pPr defTabSz="914170"/>
              <a:t>29/10/61</a:t>
            </a:fld>
            <a:endParaRPr lang="th-TH">
              <a:solidFill>
                <a:srgbClr val="775F55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44" y="6250170"/>
            <a:ext cx="3786691" cy="365125"/>
          </a:xfrm>
          <a:prstGeom prst="rect">
            <a:avLst/>
          </a:prstGeom>
        </p:spPr>
        <p:txBody>
          <a:bodyPr vert="horz" lIns="91416" tIns="45708" rIns="91416" bIns="45708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pPr defTabSz="914170"/>
            <a:endParaRPr lang="th-TH">
              <a:solidFill>
                <a:srgbClr val="775F55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9"/>
            <a:ext cx="1161826" cy="365125"/>
          </a:xfrm>
          <a:prstGeom prst="rect">
            <a:avLst/>
          </a:prstGeom>
        </p:spPr>
        <p:txBody>
          <a:bodyPr vert="horz" lIns="91416" tIns="45708" rIns="91416" bIns="45708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pPr defTabSz="914170"/>
            <a:fld id="{E3797051-04EC-42E7-AFFF-ED59FEC96AC3}" type="slidenum">
              <a:rPr lang="th-TH" smtClean="0">
                <a:solidFill>
                  <a:srgbClr val="775F55"/>
                </a:solidFill>
              </a:rPr>
              <a:pPr defTabSz="914170"/>
              <a:t>‹#›</a:t>
            </a:fld>
            <a:endParaRPr lang="th-TH">
              <a:solidFill>
                <a:srgbClr val="775F55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73" y="2675467"/>
            <a:ext cx="7408333" cy="3450696"/>
          </a:xfrm>
          <a:prstGeom prst="rect">
            <a:avLst/>
          </a:prstGeom>
        </p:spPr>
        <p:txBody>
          <a:bodyPr vert="horz" lIns="91416" tIns="45708" rIns="91416" bIns="45708" rtlCol="0">
            <a:normAutofit/>
          </a:bodyPr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42995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54" r:id="rId1"/>
    <p:sldLayoutId id="2147484455" r:id="rId2"/>
    <p:sldLayoutId id="2147484456" r:id="rId3"/>
    <p:sldLayoutId id="2147484457" r:id="rId4"/>
    <p:sldLayoutId id="2147484458" r:id="rId5"/>
    <p:sldLayoutId id="2147484459" r:id="rId6"/>
    <p:sldLayoutId id="2147484460" r:id="rId7"/>
    <p:sldLayoutId id="2147484461" r:id="rId8"/>
    <p:sldLayoutId id="2147484462" r:id="rId9"/>
    <p:sldLayoutId id="2147484463" r:id="rId10"/>
    <p:sldLayoutId id="2147484464" r:id="rId11"/>
  </p:sldLayoutIdLst>
  <p:txStyles>
    <p:titleStyle>
      <a:lvl1pPr algn="ctr" defTabSz="91417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253" indent="-274253" algn="l" defTabSz="91417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119" indent="-274253" algn="l" defTabSz="91417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447" indent="-228546" algn="l" defTabSz="91417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2712" indent="-228546" algn="l" defTabSz="91417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2673" indent="-228546" algn="l" defTabSz="91417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2630" indent="-228546" algn="l" defTabSz="91417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2592" indent="-228546" algn="l" defTabSz="91417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2552" indent="-228546" algn="l" defTabSz="91417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2510" indent="-228546" algn="l" defTabSz="91417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7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86" algn="l" defTabSz="91417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70" algn="l" defTabSz="91417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55" algn="l" defTabSz="91417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41" algn="l" defTabSz="91417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24" algn="l" defTabSz="91417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10" algn="l" defTabSz="91417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596" algn="l" defTabSz="91417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682" algn="l" defTabSz="91417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08" rIns="91416" bIns="45708" rtlCol="0" anchor="ctr"/>
          <a:lstStyle/>
          <a:p>
            <a:pPr algn="ctr" defTabSz="914170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17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17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17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170"/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170"/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16" tIns="45708" rIns="91416" bIns="45708" rtlCol="0" anchor="ctr">
            <a:normAutofit/>
          </a:bodyPr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3" y="6250170"/>
            <a:ext cx="3786690" cy="365125"/>
          </a:xfrm>
          <a:prstGeom prst="rect">
            <a:avLst/>
          </a:prstGeom>
        </p:spPr>
        <p:txBody>
          <a:bodyPr vert="horz" lIns="91416" tIns="45708" rIns="91416" bIns="45708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pPr defTabSz="914170"/>
            <a:fld id="{864D4F47-F871-4990-8060-6C3400C06ABE}" type="datetimeFigureOut">
              <a:rPr lang="th-TH" smtClean="0">
                <a:solidFill>
                  <a:srgbClr val="775F55"/>
                </a:solidFill>
              </a:rPr>
              <a:pPr defTabSz="914170"/>
              <a:t>29/10/61</a:t>
            </a:fld>
            <a:endParaRPr lang="th-TH">
              <a:solidFill>
                <a:srgbClr val="775F55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44" y="6250170"/>
            <a:ext cx="3786691" cy="365125"/>
          </a:xfrm>
          <a:prstGeom prst="rect">
            <a:avLst/>
          </a:prstGeom>
        </p:spPr>
        <p:txBody>
          <a:bodyPr vert="horz" lIns="91416" tIns="45708" rIns="91416" bIns="45708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pPr defTabSz="914170"/>
            <a:endParaRPr lang="th-TH">
              <a:solidFill>
                <a:srgbClr val="775F55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9"/>
            <a:ext cx="1161826" cy="365125"/>
          </a:xfrm>
          <a:prstGeom prst="rect">
            <a:avLst/>
          </a:prstGeom>
        </p:spPr>
        <p:txBody>
          <a:bodyPr vert="horz" lIns="91416" tIns="45708" rIns="91416" bIns="45708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pPr defTabSz="914170"/>
            <a:fld id="{E3797051-04EC-42E7-AFFF-ED59FEC96AC3}" type="slidenum">
              <a:rPr lang="th-TH" smtClean="0">
                <a:solidFill>
                  <a:srgbClr val="775F55"/>
                </a:solidFill>
              </a:rPr>
              <a:pPr defTabSz="914170"/>
              <a:t>‹#›</a:t>
            </a:fld>
            <a:endParaRPr lang="th-TH">
              <a:solidFill>
                <a:srgbClr val="775F55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73" y="2675467"/>
            <a:ext cx="7408333" cy="3450696"/>
          </a:xfrm>
          <a:prstGeom prst="rect">
            <a:avLst/>
          </a:prstGeom>
        </p:spPr>
        <p:txBody>
          <a:bodyPr vert="horz" lIns="91416" tIns="45708" rIns="91416" bIns="45708" rtlCol="0">
            <a:normAutofit/>
          </a:bodyPr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49123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78" r:id="rId1"/>
    <p:sldLayoutId id="2147484479" r:id="rId2"/>
    <p:sldLayoutId id="2147484480" r:id="rId3"/>
    <p:sldLayoutId id="2147484481" r:id="rId4"/>
    <p:sldLayoutId id="2147484482" r:id="rId5"/>
    <p:sldLayoutId id="2147484483" r:id="rId6"/>
    <p:sldLayoutId id="2147484484" r:id="rId7"/>
    <p:sldLayoutId id="2147484485" r:id="rId8"/>
    <p:sldLayoutId id="2147484486" r:id="rId9"/>
    <p:sldLayoutId id="2147484487" r:id="rId10"/>
    <p:sldLayoutId id="2147484488" r:id="rId11"/>
  </p:sldLayoutIdLst>
  <p:txStyles>
    <p:titleStyle>
      <a:lvl1pPr algn="ctr" defTabSz="91417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253" indent="-274253" algn="l" defTabSz="91417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119" indent="-274253" algn="l" defTabSz="91417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447" indent="-228546" algn="l" defTabSz="91417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2712" indent="-228546" algn="l" defTabSz="91417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2673" indent="-228546" algn="l" defTabSz="91417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2630" indent="-228546" algn="l" defTabSz="91417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2592" indent="-228546" algn="l" defTabSz="91417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2552" indent="-228546" algn="l" defTabSz="91417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2510" indent="-228546" algn="l" defTabSz="91417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7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86" algn="l" defTabSz="91417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70" algn="l" defTabSz="91417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55" algn="l" defTabSz="91417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41" algn="l" defTabSz="91417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24" algn="l" defTabSz="91417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10" algn="l" defTabSz="91417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596" algn="l" defTabSz="91417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682" algn="l" defTabSz="91417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48" tIns="45624" rIns="91248" bIns="45624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248" tIns="45624" rIns="91248" bIns="45624" rtlCol="0" anchor="ctr">
            <a:normAutofit/>
          </a:bodyPr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3" y="6250212"/>
            <a:ext cx="3786690" cy="365125"/>
          </a:xfrm>
          <a:prstGeom prst="rect">
            <a:avLst/>
          </a:prstGeom>
        </p:spPr>
        <p:txBody>
          <a:bodyPr vert="horz" lIns="91248" tIns="45624" rIns="91248" bIns="45624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864D4F47-F871-4990-8060-6C3400C06ABE}" type="datetimeFigureOut">
              <a:rPr lang="th-TH" smtClean="0">
                <a:solidFill>
                  <a:srgbClr val="775F55"/>
                </a:solidFill>
              </a:rPr>
              <a:pPr/>
              <a:t>29/10/61</a:t>
            </a:fld>
            <a:endParaRPr lang="th-TH">
              <a:solidFill>
                <a:srgbClr val="775F55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86" y="6250212"/>
            <a:ext cx="3786691" cy="365125"/>
          </a:xfrm>
          <a:prstGeom prst="rect">
            <a:avLst/>
          </a:prstGeom>
        </p:spPr>
        <p:txBody>
          <a:bodyPr vert="horz" lIns="91248" tIns="45624" rIns="91248" bIns="45624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th-TH">
              <a:solidFill>
                <a:srgbClr val="775F55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211"/>
            <a:ext cx="1161826" cy="365125"/>
          </a:xfrm>
          <a:prstGeom prst="rect">
            <a:avLst/>
          </a:prstGeom>
        </p:spPr>
        <p:txBody>
          <a:bodyPr vert="horz" lIns="91248" tIns="45624" rIns="91248" bIns="45624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E3797051-04EC-42E7-AFFF-ED59FEC96AC3}" type="slidenum">
              <a:rPr lang="th-TH" smtClean="0">
                <a:solidFill>
                  <a:srgbClr val="775F55"/>
                </a:solidFill>
              </a:rPr>
              <a:pPr/>
              <a:t>‹#›</a:t>
            </a:fld>
            <a:endParaRPr lang="th-TH">
              <a:solidFill>
                <a:srgbClr val="775F55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115" y="2675467"/>
            <a:ext cx="7408333" cy="3450696"/>
          </a:xfrm>
          <a:prstGeom prst="rect">
            <a:avLst/>
          </a:prstGeom>
        </p:spPr>
        <p:txBody>
          <a:bodyPr vert="horz" lIns="91248" tIns="45624" rIns="91248" bIns="45624" rtlCol="0">
            <a:normAutofit/>
          </a:bodyPr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85232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26" r:id="rId1"/>
    <p:sldLayoutId id="2147484227" r:id="rId2"/>
    <p:sldLayoutId id="2147484228" r:id="rId3"/>
    <p:sldLayoutId id="2147484229" r:id="rId4"/>
    <p:sldLayoutId id="2147484230" r:id="rId5"/>
    <p:sldLayoutId id="2147484231" r:id="rId6"/>
    <p:sldLayoutId id="2147484232" r:id="rId7"/>
    <p:sldLayoutId id="2147484233" r:id="rId8"/>
    <p:sldLayoutId id="2147484234" r:id="rId9"/>
    <p:sldLayoutId id="2147484235" r:id="rId10"/>
    <p:sldLayoutId id="2147484236" r:id="rId11"/>
  </p:sldLayoutIdLst>
  <p:txStyles>
    <p:titleStyle>
      <a:lvl1pPr algn="ctr" defTabSz="912564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3780" indent="-273780" algn="l" defTabSz="912564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5111" indent="-273780" algn="l" defTabSz="912564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3935" indent="-228168" algn="l" defTabSz="912564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0696" indent="-228168" algn="l" defTabSz="912564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0107" indent="-228168" algn="l" defTabSz="912564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79511" indent="-228168" algn="l" defTabSz="912564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098896" indent="-228168" algn="l" defTabSz="912564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18299" indent="-228168" algn="l" defTabSz="912564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37687" indent="-228168" algn="l" defTabSz="912564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25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288" algn="l" defTabSz="9125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564" algn="l" defTabSz="9125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8836" algn="l" defTabSz="9125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128" algn="l" defTabSz="9125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1406" algn="l" defTabSz="9125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7687" algn="l" defTabSz="9125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3969" algn="l" defTabSz="9125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0256" algn="l" defTabSz="9125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48" tIns="45624" rIns="91248" bIns="45624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248" tIns="45624" rIns="91248" bIns="45624" rtlCol="0" anchor="ctr">
            <a:normAutofit/>
          </a:bodyPr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3" y="6250212"/>
            <a:ext cx="3786690" cy="365125"/>
          </a:xfrm>
          <a:prstGeom prst="rect">
            <a:avLst/>
          </a:prstGeom>
        </p:spPr>
        <p:txBody>
          <a:bodyPr vert="horz" lIns="91248" tIns="45624" rIns="91248" bIns="45624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864D4F47-F871-4990-8060-6C3400C06ABE}" type="datetimeFigureOut">
              <a:rPr lang="th-TH" smtClean="0">
                <a:solidFill>
                  <a:srgbClr val="775F55"/>
                </a:solidFill>
              </a:rPr>
              <a:pPr/>
              <a:t>29/10/61</a:t>
            </a:fld>
            <a:endParaRPr lang="th-TH">
              <a:solidFill>
                <a:srgbClr val="775F55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86" y="6250212"/>
            <a:ext cx="3786691" cy="365125"/>
          </a:xfrm>
          <a:prstGeom prst="rect">
            <a:avLst/>
          </a:prstGeom>
        </p:spPr>
        <p:txBody>
          <a:bodyPr vert="horz" lIns="91248" tIns="45624" rIns="91248" bIns="45624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th-TH">
              <a:solidFill>
                <a:srgbClr val="775F55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211"/>
            <a:ext cx="1161826" cy="365125"/>
          </a:xfrm>
          <a:prstGeom prst="rect">
            <a:avLst/>
          </a:prstGeom>
        </p:spPr>
        <p:txBody>
          <a:bodyPr vert="horz" lIns="91248" tIns="45624" rIns="91248" bIns="45624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E3797051-04EC-42E7-AFFF-ED59FEC96AC3}" type="slidenum">
              <a:rPr lang="th-TH" smtClean="0">
                <a:solidFill>
                  <a:srgbClr val="775F55"/>
                </a:solidFill>
              </a:rPr>
              <a:pPr/>
              <a:t>‹#›</a:t>
            </a:fld>
            <a:endParaRPr lang="th-TH">
              <a:solidFill>
                <a:srgbClr val="775F55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115" y="2675467"/>
            <a:ext cx="7408333" cy="3450696"/>
          </a:xfrm>
          <a:prstGeom prst="rect">
            <a:avLst/>
          </a:prstGeom>
        </p:spPr>
        <p:txBody>
          <a:bodyPr vert="horz" lIns="91248" tIns="45624" rIns="91248" bIns="45624" rtlCol="0">
            <a:normAutofit/>
          </a:bodyPr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58393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38" r:id="rId1"/>
    <p:sldLayoutId id="2147484239" r:id="rId2"/>
    <p:sldLayoutId id="2147484240" r:id="rId3"/>
    <p:sldLayoutId id="2147484241" r:id="rId4"/>
    <p:sldLayoutId id="2147484242" r:id="rId5"/>
    <p:sldLayoutId id="2147484243" r:id="rId6"/>
    <p:sldLayoutId id="2147484244" r:id="rId7"/>
    <p:sldLayoutId id="2147484245" r:id="rId8"/>
    <p:sldLayoutId id="2147484246" r:id="rId9"/>
    <p:sldLayoutId id="2147484247" r:id="rId10"/>
    <p:sldLayoutId id="2147484248" r:id="rId11"/>
  </p:sldLayoutIdLst>
  <p:txStyles>
    <p:titleStyle>
      <a:lvl1pPr algn="ctr" defTabSz="912564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3780" indent="-273780" algn="l" defTabSz="912564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5111" indent="-273780" algn="l" defTabSz="912564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3935" indent="-228168" algn="l" defTabSz="912564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0696" indent="-228168" algn="l" defTabSz="912564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0107" indent="-228168" algn="l" defTabSz="912564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79511" indent="-228168" algn="l" defTabSz="912564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098896" indent="-228168" algn="l" defTabSz="912564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18299" indent="-228168" algn="l" defTabSz="912564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37687" indent="-228168" algn="l" defTabSz="912564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25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288" algn="l" defTabSz="9125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564" algn="l" defTabSz="9125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8836" algn="l" defTabSz="9125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128" algn="l" defTabSz="9125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1406" algn="l" defTabSz="9125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7687" algn="l" defTabSz="9125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3969" algn="l" defTabSz="9125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0256" algn="l" defTabSz="9125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ตัวยึดชื่อเรื่อง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248" tIns="45624" rIns="91248" bIns="4562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th-TH" altLang="th-TH" smtClean="0"/>
              <a:t>คลิกเพื่อแก้ไขลักษณะชื่อเรื่องต้นแบบ</a:t>
            </a:r>
          </a:p>
        </p:txBody>
      </p:sp>
      <p:sp>
        <p:nvSpPr>
          <p:cNvPr id="3075" name="ตัวยึดข้อความ 2"/>
          <p:cNvSpPr>
            <a:spLocks noGrp="1"/>
          </p:cNvSpPr>
          <p:nvPr>
            <p:ph type="body" idx="1"/>
          </p:nvPr>
        </p:nvSpPr>
        <p:spPr bwMode="auto">
          <a:xfrm>
            <a:off x="457200" y="1600201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248" tIns="45624" rIns="91248" bIns="4562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th-TH" alt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altLang="th-TH" smtClean="0"/>
              <a:t>ระดับที่สอง</a:t>
            </a:r>
          </a:p>
          <a:p>
            <a:pPr lvl="2"/>
            <a:r>
              <a:rPr lang="th-TH" altLang="th-TH" smtClean="0"/>
              <a:t>ระดับที่สาม</a:t>
            </a:r>
          </a:p>
          <a:p>
            <a:pPr lvl="3"/>
            <a:r>
              <a:rPr lang="th-TH" altLang="th-TH" smtClean="0"/>
              <a:t>ระดับที่สี่</a:t>
            </a:r>
          </a:p>
          <a:p>
            <a:pPr lvl="4"/>
            <a:r>
              <a:rPr lang="th-TH" altLang="th-TH" smtClean="0"/>
              <a:t>ระดับที่ห้า</a:t>
            </a:r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2"/>
          </p:nvPr>
        </p:nvSpPr>
        <p:spPr>
          <a:xfrm>
            <a:off x="457200" y="6356398"/>
            <a:ext cx="2133600" cy="365125"/>
          </a:xfrm>
          <a:prstGeom prst="rect">
            <a:avLst/>
          </a:prstGeom>
        </p:spPr>
        <p:txBody>
          <a:bodyPr vert="horz" lIns="91248" tIns="45624" rIns="91248" bIns="45624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05AE6D1-A82E-4662-BCB1-71B2E2E54C3B}" type="datetimeFigureOut">
              <a:rPr lang="th-TH"/>
              <a:pPr>
                <a:defRPr/>
              </a:pPr>
              <a:t>29/10/61</a:t>
            </a:fld>
            <a:endParaRPr lang="th-TH"/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3"/>
          </p:nvPr>
        </p:nvSpPr>
        <p:spPr>
          <a:xfrm>
            <a:off x="3124201" y="6356398"/>
            <a:ext cx="2895600" cy="365125"/>
          </a:xfrm>
          <a:prstGeom prst="rect">
            <a:avLst/>
          </a:prstGeom>
        </p:spPr>
        <p:txBody>
          <a:bodyPr vert="horz" lIns="91248" tIns="45624" rIns="91248" bIns="45624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4"/>
          </p:nvPr>
        </p:nvSpPr>
        <p:spPr>
          <a:xfrm>
            <a:off x="6553200" y="6356398"/>
            <a:ext cx="2133600" cy="365125"/>
          </a:xfrm>
          <a:prstGeom prst="rect">
            <a:avLst/>
          </a:prstGeom>
        </p:spPr>
        <p:txBody>
          <a:bodyPr vert="horz" wrap="square" lIns="91248" tIns="45624" rIns="91248" bIns="45624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itchFamily="34" charset="0"/>
                <a:cs typeface="Cordia New" pitchFamily="34" charset="-34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F7276CA-8B08-4529-B060-1C9777623B5F}" type="slidenum">
              <a:rPr lang="th-TH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1652348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62" r:id="rId1"/>
    <p:sldLayoutId id="2147484263" r:id="rId2"/>
    <p:sldLayoutId id="2147484264" r:id="rId3"/>
    <p:sldLayoutId id="2147484265" r:id="rId4"/>
    <p:sldLayoutId id="2147484266" r:id="rId5"/>
    <p:sldLayoutId id="2147484267" r:id="rId6"/>
    <p:sldLayoutId id="2147484268" r:id="rId7"/>
    <p:sldLayoutId id="2147484269" r:id="rId8"/>
    <p:sldLayoutId id="2147484270" r:id="rId9"/>
    <p:sldLayoutId id="2147484271" r:id="rId10"/>
    <p:sldLayoutId id="214748427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5pPr>
      <a:lvl6pPr marL="4562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6pPr>
      <a:lvl7pPr marL="912564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7pPr>
      <a:lvl8pPr marL="1368836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8pPr>
      <a:lvl9pPr marL="182512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9pPr>
    </p:titleStyle>
    <p:bodyStyle>
      <a:lvl1pPr marL="342209" indent="-342209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1462" indent="-285174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0696" indent="-228168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6984" indent="-228168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3272" indent="-228168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09560" indent="-228168" algn="l" defTabSz="91256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5840" indent="-228168" algn="l" defTabSz="91256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2089" indent="-228168" algn="l" defTabSz="91256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78420" indent="-228168" algn="l" defTabSz="91256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2564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288" algn="l" defTabSz="912564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564" algn="l" defTabSz="912564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8836" algn="l" defTabSz="912564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128" algn="l" defTabSz="912564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1406" algn="l" defTabSz="912564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7687" algn="l" defTabSz="912564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3969" algn="l" defTabSz="912564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0256" algn="l" defTabSz="912564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1325563"/>
          </a:xfrm>
          <a:prstGeom prst="rect">
            <a:avLst/>
          </a:prstGeom>
        </p:spPr>
        <p:txBody>
          <a:bodyPr vert="horz" lIns="63195" tIns="31580" rIns="63195" bIns="31580" rtlCol="0" anchor="ctr">
            <a:normAutofit/>
          </a:bodyPr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63195" tIns="31580" rIns="63195" bIns="31580" rtlCol="0">
            <a:normAutofit/>
          </a:bodyPr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400"/>
            <a:ext cx="2057400" cy="365125"/>
          </a:xfrm>
          <a:prstGeom prst="rect">
            <a:avLst/>
          </a:prstGeom>
        </p:spPr>
        <p:txBody>
          <a:bodyPr vert="horz" lIns="63195" tIns="31580" rIns="63195" bIns="3158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31745"/>
            <a:fld id="{5EB7A27E-FF9E-4014-9A4E-1FE5375CE725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631745"/>
              <a:t>29/10/61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400"/>
            <a:ext cx="3086100" cy="365125"/>
          </a:xfrm>
          <a:prstGeom prst="rect">
            <a:avLst/>
          </a:prstGeom>
        </p:spPr>
        <p:txBody>
          <a:bodyPr vert="horz" lIns="63195" tIns="31580" rIns="63195" bIns="3158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31745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400"/>
            <a:ext cx="2057400" cy="365125"/>
          </a:xfrm>
          <a:prstGeom prst="rect">
            <a:avLst/>
          </a:prstGeom>
        </p:spPr>
        <p:txBody>
          <a:bodyPr vert="horz" lIns="63195" tIns="31580" rIns="63195" bIns="3158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31745"/>
            <a:fld id="{F75DEC4E-AB0C-49C4-BA19-34D8DAD9A365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631745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52183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86" r:id="rId1"/>
    <p:sldLayoutId id="2147484287" r:id="rId2"/>
    <p:sldLayoutId id="2147484288" r:id="rId3"/>
    <p:sldLayoutId id="2147484289" r:id="rId4"/>
    <p:sldLayoutId id="2147484290" r:id="rId5"/>
    <p:sldLayoutId id="2147484291" r:id="rId6"/>
    <p:sldLayoutId id="2147484292" r:id="rId7"/>
    <p:sldLayoutId id="2147484293" r:id="rId8"/>
    <p:sldLayoutId id="2147484294" r:id="rId9"/>
    <p:sldLayoutId id="2147484295" r:id="rId10"/>
    <p:sldLayoutId id="2147484296" r:id="rId11"/>
  </p:sldLayoutIdLst>
  <p:txStyles>
    <p:titleStyle>
      <a:lvl1pPr algn="l" defTabSz="912525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159" indent="-228159" algn="l" defTabSz="912525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4389" indent="-228159" algn="l" defTabSz="91252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0648" indent="-228159" algn="l" defTabSz="91252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6917" indent="-228159" algn="l" defTabSz="91252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3186" indent="-228159" algn="l" defTabSz="91252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09455" indent="-228159" algn="l" defTabSz="91252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65716" indent="-228159" algn="l" defTabSz="91252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1945" indent="-228159" algn="l" defTabSz="91252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78258" indent="-228159" algn="l" defTabSz="91252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252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269" algn="l" defTabSz="91252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525" algn="l" defTabSz="91252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8779" algn="l" defTabSz="91252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052" algn="l" defTabSz="91252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1311" algn="l" defTabSz="91252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7572" algn="l" defTabSz="91252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3835" algn="l" defTabSz="91252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0103" algn="l" defTabSz="91252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1325563"/>
          </a:xfrm>
          <a:prstGeom prst="rect">
            <a:avLst/>
          </a:prstGeom>
        </p:spPr>
        <p:txBody>
          <a:bodyPr vert="horz" lIns="63197" tIns="31581" rIns="63197" bIns="31581" rtlCol="0" anchor="ctr">
            <a:normAutofit/>
          </a:bodyPr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63197" tIns="31581" rIns="63197" bIns="31581" rtlCol="0">
            <a:normAutofit/>
          </a:bodyPr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99"/>
            <a:ext cx="2057400" cy="365125"/>
          </a:xfrm>
          <a:prstGeom prst="rect">
            <a:avLst/>
          </a:prstGeom>
        </p:spPr>
        <p:txBody>
          <a:bodyPr vert="horz" lIns="63197" tIns="31581" rIns="63197" bIns="31581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31772"/>
            <a:fld id="{5EB7A27E-FF9E-4014-9A4E-1FE5375CE725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631772"/>
              <a:t>29/10/61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99"/>
            <a:ext cx="3086100" cy="365125"/>
          </a:xfrm>
          <a:prstGeom prst="rect">
            <a:avLst/>
          </a:prstGeom>
        </p:spPr>
        <p:txBody>
          <a:bodyPr vert="horz" lIns="63197" tIns="31581" rIns="63197" bIns="31581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31772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99"/>
            <a:ext cx="2057400" cy="365125"/>
          </a:xfrm>
          <a:prstGeom prst="rect">
            <a:avLst/>
          </a:prstGeom>
        </p:spPr>
        <p:txBody>
          <a:bodyPr vert="horz" lIns="63197" tIns="31581" rIns="63197" bIns="31581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31772"/>
            <a:fld id="{F75DEC4E-AB0C-49C4-BA19-34D8DAD9A365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631772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47406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98" r:id="rId1"/>
    <p:sldLayoutId id="2147484299" r:id="rId2"/>
    <p:sldLayoutId id="2147484300" r:id="rId3"/>
    <p:sldLayoutId id="2147484301" r:id="rId4"/>
    <p:sldLayoutId id="2147484302" r:id="rId5"/>
    <p:sldLayoutId id="2147484303" r:id="rId6"/>
    <p:sldLayoutId id="2147484304" r:id="rId7"/>
    <p:sldLayoutId id="2147484305" r:id="rId8"/>
    <p:sldLayoutId id="2147484306" r:id="rId9"/>
    <p:sldLayoutId id="2147484307" r:id="rId10"/>
    <p:sldLayoutId id="2147484308" r:id="rId11"/>
  </p:sldLayoutIdLst>
  <p:txStyles>
    <p:titleStyle>
      <a:lvl1pPr algn="l" defTabSz="91256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168" indent="-228168" algn="l" defTabSz="91256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4418" indent="-228168" algn="l" defTabSz="9125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0696" indent="-228168" algn="l" defTabSz="9125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6984" indent="-228168" algn="l" defTabSz="9125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3272" indent="-228168" algn="l" defTabSz="9125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09560" indent="-228168" algn="l" defTabSz="9125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65840" indent="-228168" algn="l" defTabSz="9125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2089" indent="-228168" algn="l" defTabSz="9125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78420" indent="-228168" algn="l" defTabSz="9125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25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288" algn="l" defTabSz="9125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564" algn="l" defTabSz="9125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8836" algn="l" defTabSz="9125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128" algn="l" defTabSz="9125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1406" algn="l" defTabSz="9125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7687" algn="l" defTabSz="9125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3969" algn="l" defTabSz="9125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0256" algn="l" defTabSz="9125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1325563"/>
          </a:xfrm>
          <a:prstGeom prst="rect">
            <a:avLst/>
          </a:prstGeom>
        </p:spPr>
        <p:txBody>
          <a:bodyPr vert="horz" lIns="63201" tIns="31585" rIns="63201" bIns="31585" rtlCol="0" anchor="ctr">
            <a:normAutofit/>
          </a:bodyPr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63201" tIns="31585" rIns="63201" bIns="31585" rtlCol="0">
            <a:normAutofit/>
          </a:bodyPr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97"/>
            <a:ext cx="2057400" cy="365125"/>
          </a:xfrm>
          <a:prstGeom prst="rect">
            <a:avLst/>
          </a:prstGeom>
        </p:spPr>
        <p:txBody>
          <a:bodyPr vert="horz" lIns="63201" tIns="31585" rIns="63201" bIns="31585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31826"/>
            <a:fld id="{5EB7A27E-FF9E-4014-9A4E-1FE5375CE725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631826"/>
              <a:t>29/10/61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97"/>
            <a:ext cx="3086100" cy="365125"/>
          </a:xfrm>
          <a:prstGeom prst="rect">
            <a:avLst/>
          </a:prstGeom>
        </p:spPr>
        <p:txBody>
          <a:bodyPr vert="horz" lIns="63201" tIns="31585" rIns="63201" bIns="31585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31826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97"/>
            <a:ext cx="2057400" cy="365125"/>
          </a:xfrm>
          <a:prstGeom prst="rect">
            <a:avLst/>
          </a:prstGeom>
        </p:spPr>
        <p:txBody>
          <a:bodyPr vert="horz" lIns="63201" tIns="31585" rIns="63201" bIns="31585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31826"/>
            <a:fld id="{F75DEC4E-AB0C-49C4-BA19-34D8DAD9A365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631826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99262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10" r:id="rId1"/>
    <p:sldLayoutId id="2147484311" r:id="rId2"/>
    <p:sldLayoutId id="2147484312" r:id="rId3"/>
    <p:sldLayoutId id="2147484313" r:id="rId4"/>
    <p:sldLayoutId id="2147484314" r:id="rId5"/>
    <p:sldLayoutId id="2147484315" r:id="rId6"/>
    <p:sldLayoutId id="2147484316" r:id="rId7"/>
    <p:sldLayoutId id="2147484317" r:id="rId8"/>
    <p:sldLayoutId id="2147484318" r:id="rId9"/>
    <p:sldLayoutId id="2147484319" r:id="rId10"/>
    <p:sldLayoutId id="2147484320" r:id="rId11"/>
  </p:sldLayoutIdLst>
  <p:txStyles>
    <p:titleStyle>
      <a:lvl1pPr algn="l" defTabSz="91264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186" indent="-228186" algn="l" defTabSz="91264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4476" indent="-228186" algn="l" defTabSz="91264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0792" indent="-228186" algn="l" defTabSz="91264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7118" indent="-228186" algn="l" defTabSz="91264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3444" indent="-228186" algn="l" defTabSz="91264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09770" indent="-228186" algn="l" defTabSz="91264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66088" indent="-228186" algn="l" defTabSz="91264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2377" indent="-228186" algn="l" defTabSz="91264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78744" indent="-228186" algn="l" defTabSz="91264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26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326" algn="l" defTabSz="9126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640" algn="l" defTabSz="9126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8952" algn="l" defTabSz="9126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281" algn="l" defTabSz="9126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1597" algn="l" defTabSz="9126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7916" algn="l" defTabSz="9126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4237" algn="l" defTabSz="9126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0562" algn="l" defTabSz="9126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1325563"/>
          </a:xfrm>
          <a:prstGeom prst="rect">
            <a:avLst/>
          </a:prstGeom>
        </p:spPr>
        <p:txBody>
          <a:bodyPr vert="horz" lIns="63127" tIns="31535" rIns="63127" bIns="31535" rtlCol="0" anchor="ctr">
            <a:normAutofit/>
          </a:bodyPr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63127" tIns="31535" rIns="63127" bIns="31535" rtlCol="0">
            <a:normAutofit/>
          </a:bodyPr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430"/>
            <a:ext cx="2057400" cy="365125"/>
          </a:xfrm>
          <a:prstGeom prst="rect">
            <a:avLst/>
          </a:prstGeom>
        </p:spPr>
        <p:txBody>
          <a:bodyPr vert="horz" lIns="63127" tIns="31535" rIns="63127" bIns="31535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30937"/>
            <a:fld id="{5EB7A27E-FF9E-4014-9A4E-1FE5375CE725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630937"/>
              <a:t>29/10/61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430"/>
            <a:ext cx="3086100" cy="365125"/>
          </a:xfrm>
          <a:prstGeom prst="rect">
            <a:avLst/>
          </a:prstGeom>
        </p:spPr>
        <p:txBody>
          <a:bodyPr vert="horz" lIns="63127" tIns="31535" rIns="63127" bIns="31535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30937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430"/>
            <a:ext cx="2057400" cy="365125"/>
          </a:xfrm>
          <a:prstGeom prst="rect">
            <a:avLst/>
          </a:prstGeom>
        </p:spPr>
        <p:txBody>
          <a:bodyPr vert="horz" lIns="63127" tIns="31535" rIns="63127" bIns="31535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30937"/>
            <a:fld id="{F75DEC4E-AB0C-49C4-BA19-34D8DAD9A365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630937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27898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22" r:id="rId1"/>
    <p:sldLayoutId id="2147484323" r:id="rId2"/>
    <p:sldLayoutId id="2147484324" r:id="rId3"/>
    <p:sldLayoutId id="2147484325" r:id="rId4"/>
    <p:sldLayoutId id="2147484326" r:id="rId5"/>
    <p:sldLayoutId id="2147484327" r:id="rId6"/>
    <p:sldLayoutId id="2147484328" r:id="rId7"/>
    <p:sldLayoutId id="2147484329" r:id="rId8"/>
    <p:sldLayoutId id="2147484330" r:id="rId9"/>
    <p:sldLayoutId id="2147484331" r:id="rId10"/>
    <p:sldLayoutId id="2147484332" r:id="rId11"/>
  </p:sldLayoutIdLst>
  <p:txStyles>
    <p:titleStyle>
      <a:lvl1pPr algn="l" defTabSz="91137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7889" indent="-227889" algn="l" defTabSz="911378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3525" indent="-227889" algn="l" defTabSz="911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9208" indent="-227889" algn="l" defTabSz="911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4908" indent="-227889" algn="l" defTabSz="911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0606" indent="-227889" algn="l" defTabSz="911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06305" indent="-227889" algn="l" defTabSz="911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61996" indent="-227889" algn="l" defTabSz="911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17632" indent="-227889" algn="l" defTabSz="911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73398" indent="-227889" algn="l" defTabSz="911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1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5699" algn="l" defTabSz="911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1378" algn="l" defTabSz="911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7067" algn="l" defTabSz="911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2757" algn="l" defTabSz="911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78449" algn="l" defTabSz="911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4129" algn="l" defTabSz="911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89824" algn="l" defTabSz="911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45513" algn="l" defTabSz="911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193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31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image" Target="../media/image34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46.png"/><Relationship Id="rId7" Type="http://schemas.openxmlformats.org/officeDocument/2006/relationships/image" Target="../media/image14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06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10" Type="http://schemas.openxmlformats.org/officeDocument/2006/relationships/image" Target="../media/image51.jpeg"/><Relationship Id="rId4" Type="http://schemas.openxmlformats.org/officeDocument/2006/relationships/image" Target="../media/image47.png"/><Relationship Id="rId9" Type="http://schemas.openxmlformats.org/officeDocument/2006/relationships/image" Target="../media/image5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5.xml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54.png"/><Relationship Id="rId3" Type="http://schemas.openxmlformats.org/officeDocument/2006/relationships/image" Target="../media/image46.png"/><Relationship Id="rId7" Type="http://schemas.openxmlformats.org/officeDocument/2006/relationships/image" Target="../media/image14.png"/><Relationship Id="rId12" Type="http://schemas.openxmlformats.org/officeDocument/2006/relationships/image" Target="../media/image51.jpeg"/><Relationship Id="rId17" Type="http://schemas.openxmlformats.org/officeDocument/2006/relationships/image" Target="../media/image58.png"/><Relationship Id="rId2" Type="http://schemas.openxmlformats.org/officeDocument/2006/relationships/image" Target="../media/image45.png"/><Relationship Id="rId16" Type="http://schemas.openxmlformats.org/officeDocument/2006/relationships/image" Target="../media/image57.png"/><Relationship Id="rId1" Type="http://schemas.openxmlformats.org/officeDocument/2006/relationships/slideLayout" Target="../slideLayouts/slideLayout106.xml"/><Relationship Id="rId6" Type="http://schemas.openxmlformats.org/officeDocument/2006/relationships/image" Target="../media/image49.png"/><Relationship Id="rId11" Type="http://schemas.openxmlformats.org/officeDocument/2006/relationships/image" Target="../media/image53.png"/><Relationship Id="rId5" Type="http://schemas.openxmlformats.org/officeDocument/2006/relationships/image" Target="../media/image48.png"/><Relationship Id="rId15" Type="http://schemas.openxmlformats.org/officeDocument/2006/relationships/image" Target="../media/image56.png"/><Relationship Id="rId10" Type="http://schemas.openxmlformats.org/officeDocument/2006/relationships/image" Target="../media/image52.png"/><Relationship Id="rId4" Type="http://schemas.openxmlformats.org/officeDocument/2006/relationships/image" Target="../media/image47.png"/><Relationship Id="rId9" Type="http://schemas.openxmlformats.org/officeDocument/2006/relationships/image" Target="../media/image50.png"/><Relationship Id="rId14" Type="http://schemas.openxmlformats.org/officeDocument/2006/relationships/image" Target="../media/image5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50.xml"/><Relationship Id="rId4" Type="http://schemas.openxmlformats.org/officeDocument/2006/relationships/image" Target="../media/image61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12" Type="http://schemas.openxmlformats.org/officeDocument/2006/relationships/image" Target="../media/image7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61.xml"/><Relationship Id="rId6" Type="http://schemas.openxmlformats.org/officeDocument/2006/relationships/image" Target="../media/image65.png"/><Relationship Id="rId11" Type="http://schemas.openxmlformats.org/officeDocument/2006/relationships/image" Target="../media/image70.png"/><Relationship Id="rId5" Type="http://schemas.openxmlformats.org/officeDocument/2006/relationships/image" Target="../media/image64.png"/><Relationship Id="rId10" Type="http://schemas.openxmlformats.org/officeDocument/2006/relationships/image" Target="../media/image69.png"/><Relationship Id="rId4" Type="http://schemas.openxmlformats.org/officeDocument/2006/relationships/image" Target="../media/image63.png"/><Relationship Id="rId9" Type="http://schemas.openxmlformats.org/officeDocument/2006/relationships/image" Target="../media/image68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70.png"/><Relationship Id="rId7" Type="http://schemas.openxmlformats.org/officeDocument/2006/relationships/image" Target="../media/image67.png"/><Relationship Id="rId12" Type="http://schemas.openxmlformats.org/officeDocument/2006/relationships/image" Target="../media/image61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61.xml"/><Relationship Id="rId6" Type="http://schemas.openxmlformats.org/officeDocument/2006/relationships/image" Target="../media/image66.png"/><Relationship Id="rId11" Type="http://schemas.openxmlformats.org/officeDocument/2006/relationships/image" Target="../media/image63.png"/><Relationship Id="rId5" Type="http://schemas.openxmlformats.org/officeDocument/2006/relationships/image" Target="../media/image65.png"/><Relationship Id="rId10" Type="http://schemas.openxmlformats.org/officeDocument/2006/relationships/image" Target="../media/image73.png"/><Relationship Id="rId4" Type="http://schemas.openxmlformats.org/officeDocument/2006/relationships/image" Target="../media/image64.png"/><Relationship Id="rId9" Type="http://schemas.openxmlformats.org/officeDocument/2006/relationships/image" Target="../media/image69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emf"/><Relationship Id="rId1" Type="http://schemas.openxmlformats.org/officeDocument/2006/relationships/slideLayout" Target="../slideLayouts/slideLayout128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38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34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8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72.xml"/><Relationship Id="rId4" Type="http://schemas.openxmlformats.org/officeDocument/2006/relationships/image" Target="../media/image7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13" Type="http://schemas.openxmlformats.org/officeDocument/2006/relationships/image" Target="../media/image15.jpeg"/><Relationship Id="rId3" Type="http://schemas.openxmlformats.org/officeDocument/2006/relationships/image" Target="../media/image6.jpeg"/><Relationship Id="rId7" Type="http://schemas.openxmlformats.org/officeDocument/2006/relationships/image" Target="../media/image3.pn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5.xml"/><Relationship Id="rId6" Type="http://schemas.openxmlformats.org/officeDocument/2006/relationships/image" Target="../media/image9.png"/><Relationship Id="rId11" Type="http://schemas.openxmlformats.org/officeDocument/2006/relationships/image" Target="../media/image13.png"/><Relationship Id="rId5" Type="http://schemas.openxmlformats.org/officeDocument/2006/relationships/image" Target="../media/image8.jpeg"/><Relationship Id="rId10" Type="http://schemas.openxmlformats.org/officeDocument/2006/relationships/image" Target="../media/image12.png"/><Relationship Id="rId4" Type="http://schemas.openxmlformats.org/officeDocument/2006/relationships/image" Target="../media/image7.png"/><Relationship Id="rId9" Type="http://schemas.openxmlformats.org/officeDocument/2006/relationships/image" Target="../media/image11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81.png"/><Relationship Id="rId7" Type="http://schemas.openxmlformats.org/officeDocument/2006/relationships/image" Target="../media/image85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7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13" Type="http://schemas.openxmlformats.org/officeDocument/2006/relationships/image" Target="../media/image96.png"/><Relationship Id="rId3" Type="http://schemas.openxmlformats.org/officeDocument/2006/relationships/image" Target="../media/image88.png"/><Relationship Id="rId7" Type="http://schemas.openxmlformats.org/officeDocument/2006/relationships/image" Target="../media/image92.png"/><Relationship Id="rId12" Type="http://schemas.openxmlformats.org/officeDocument/2006/relationships/image" Target="../media/image62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91.png"/><Relationship Id="rId11" Type="http://schemas.openxmlformats.org/officeDocument/2006/relationships/image" Target="../media/image12.png"/><Relationship Id="rId5" Type="http://schemas.openxmlformats.org/officeDocument/2006/relationships/image" Target="../media/image90.png"/><Relationship Id="rId10" Type="http://schemas.openxmlformats.org/officeDocument/2006/relationships/image" Target="../media/image95.png"/><Relationship Id="rId4" Type="http://schemas.openxmlformats.org/officeDocument/2006/relationships/image" Target="../media/image89.png"/><Relationship Id="rId9" Type="http://schemas.openxmlformats.org/officeDocument/2006/relationships/image" Target="../media/image94.png"/><Relationship Id="rId14" Type="http://schemas.openxmlformats.org/officeDocument/2006/relationships/image" Target="../media/image97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13" Type="http://schemas.openxmlformats.org/officeDocument/2006/relationships/image" Target="../media/image101.png"/><Relationship Id="rId3" Type="http://schemas.openxmlformats.org/officeDocument/2006/relationships/image" Target="../media/image88.png"/><Relationship Id="rId7" Type="http://schemas.openxmlformats.org/officeDocument/2006/relationships/image" Target="../media/image92.png"/><Relationship Id="rId12" Type="http://schemas.openxmlformats.org/officeDocument/2006/relationships/image" Target="../media/image100.png"/><Relationship Id="rId17" Type="http://schemas.openxmlformats.org/officeDocument/2006/relationships/image" Target="../media/image97.png"/><Relationship Id="rId2" Type="http://schemas.openxmlformats.org/officeDocument/2006/relationships/image" Target="../media/image87.png"/><Relationship Id="rId16" Type="http://schemas.openxmlformats.org/officeDocument/2006/relationships/image" Target="../media/image96.png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91.png"/><Relationship Id="rId11" Type="http://schemas.openxmlformats.org/officeDocument/2006/relationships/image" Target="../media/image99.png"/><Relationship Id="rId5" Type="http://schemas.openxmlformats.org/officeDocument/2006/relationships/image" Target="../media/image90.png"/><Relationship Id="rId15" Type="http://schemas.openxmlformats.org/officeDocument/2006/relationships/image" Target="../media/image95.png"/><Relationship Id="rId10" Type="http://schemas.openxmlformats.org/officeDocument/2006/relationships/image" Target="../media/image98.png"/><Relationship Id="rId4" Type="http://schemas.openxmlformats.org/officeDocument/2006/relationships/image" Target="../media/image89.png"/><Relationship Id="rId9" Type="http://schemas.openxmlformats.org/officeDocument/2006/relationships/image" Target="../media/image94.png"/><Relationship Id="rId14" Type="http://schemas.openxmlformats.org/officeDocument/2006/relationships/image" Target="../media/image102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image" Target="../media/image88.png"/><Relationship Id="rId7" Type="http://schemas.openxmlformats.org/officeDocument/2006/relationships/image" Target="../media/image92.png"/><Relationship Id="rId12" Type="http://schemas.openxmlformats.org/officeDocument/2006/relationships/image" Target="../media/image97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91.png"/><Relationship Id="rId11" Type="http://schemas.openxmlformats.org/officeDocument/2006/relationships/image" Target="../media/image96.png"/><Relationship Id="rId5" Type="http://schemas.openxmlformats.org/officeDocument/2006/relationships/image" Target="../media/image90.png"/><Relationship Id="rId10" Type="http://schemas.openxmlformats.org/officeDocument/2006/relationships/image" Target="../media/image94.png"/><Relationship Id="rId4" Type="http://schemas.openxmlformats.org/officeDocument/2006/relationships/image" Target="../media/image89.png"/><Relationship Id="rId9" Type="http://schemas.openxmlformats.org/officeDocument/2006/relationships/image" Target="../media/image93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image" Target="../media/image88.png"/><Relationship Id="rId7" Type="http://schemas.openxmlformats.org/officeDocument/2006/relationships/image" Target="../media/image92.png"/><Relationship Id="rId12" Type="http://schemas.openxmlformats.org/officeDocument/2006/relationships/image" Target="../media/image97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91.png"/><Relationship Id="rId11" Type="http://schemas.openxmlformats.org/officeDocument/2006/relationships/image" Target="../media/image96.png"/><Relationship Id="rId5" Type="http://schemas.openxmlformats.org/officeDocument/2006/relationships/image" Target="../media/image90.png"/><Relationship Id="rId10" Type="http://schemas.openxmlformats.org/officeDocument/2006/relationships/image" Target="../media/image94.png"/><Relationship Id="rId4" Type="http://schemas.openxmlformats.org/officeDocument/2006/relationships/image" Target="../media/image89.png"/><Relationship Id="rId9" Type="http://schemas.openxmlformats.org/officeDocument/2006/relationships/image" Target="../media/image93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84.xml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13" Type="http://schemas.openxmlformats.org/officeDocument/2006/relationships/image" Target="../media/image113.jpeg"/><Relationship Id="rId18" Type="http://schemas.openxmlformats.org/officeDocument/2006/relationships/image" Target="../media/image117.jpeg"/><Relationship Id="rId3" Type="http://schemas.openxmlformats.org/officeDocument/2006/relationships/image" Target="../media/image105.jpg"/><Relationship Id="rId7" Type="http://schemas.openxmlformats.org/officeDocument/2006/relationships/image" Target="../media/image11.png"/><Relationship Id="rId12" Type="http://schemas.openxmlformats.org/officeDocument/2006/relationships/image" Target="../media/image112.png"/><Relationship Id="rId17" Type="http://schemas.openxmlformats.org/officeDocument/2006/relationships/image" Target="../media/image116.jpeg"/><Relationship Id="rId2" Type="http://schemas.openxmlformats.org/officeDocument/2006/relationships/image" Target="../media/image104.png"/><Relationship Id="rId16" Type="http://schemas.openxmlformats.org/officeDocument/2006/relationships/image" Target="../media/image115.png"/><Relationship Id="rId20" Type="http://schemas.openxmlformats.org/officeDocument/2006/relationships/image" Target="../media/image119.png"/><Relationship Id="rId1" Type="http://schemas.openxmlformats.org/officeDocument/2006/relationships/slideLayout" Target="../slideLayouts/slideLayout84.xml"/><Relationship Id="rId6" Type="http://schemas.openxmlformats.org/officeDocument/2006/relationships/image" Target="../media/image108.png"/><Relationship Id="rId11" Type="http://schemas.openxmlformats.org/officeDocument/2006/relationships/image" Target="../media/image111.png"/><Relationship Id="rId5" Type="http://schemas.openxmlformats.org/officeDocument/2006/relationships/image" Target="../media/image107.png"/><Relationship Id="rId15" Type="http://schemas.openxmlformats.org/officeDocument/2006/relationships/image" Target="../media/image87.png"/><Relationship Id="rId10" Type="http://schemas.openxmlformats.org/officeDocument/2006/relationships/image" Target="../media/image110.png"/><Relationship Id="rId19" Type="http://schemas.openxmlformats.org/officeDocument/2006/relationships/image" Target="../media/image118.png"/><Relationship Id="rId4" Type="http://schemas.openxmlformats.org/officeDocument/2006/relationships/image" Target="../media/image106.png"/><Relationship Id="rId9" Type="http://schemas.openxmlformats.org/officeDocument/2006/relationships/image" Target="../media/image109.png"/><Relationship Id="rId14" Type="http://schemas.openxmlformats.org/officeDocument/2006/relationships/image" Target="../media/image114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G"/><Relationship Id="rId2" Type="http://schemas.openxmlformats.org/officeDocument/2006/relationships/image" Target="../media/image120.JPG"/><Relationship Id="rId1" Type="http://schemas.openxmlformats.org/officeDocument/2006/relationships/slideLayout" Target="../slideLayouts/slideLayout8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16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png"/><Relationship Id="rId3" Type="http://schemas.openxmlformats.org/officeDocument/2006/relationships/diagramLayout" Target="../diagrams/layout5.xml"/><Relationship Id="rId7" Type="http://schemas.openxmlformats.org/officeDocument/2006/relationships/image" Target="../media/image122.pn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Relationship Id="rId9" Type="http://schemas.openxmlformats.org/officeDocument/2006/relationships/image" Target="../media/image124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7" Type="http://schemas.openxmlformats.org/officeDocument/2006/relationships/image" Target="../media/image125.pn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8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gif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gif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17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3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6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0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.th/url?url=http://www.bloggang.com/viewdiary.php?id%3Dsupojjj%26month%3D09-2011%26date%3D04%26group%3D2%26gblog%3D12&amp;rct=j&amp;frm=1&amp;q=&amp;esrc=s&amp;sa=U&amp;ved=0ahUKEwjp2sPWjr3UAhUMu48KHa_5B1UQwW4IJzAJ&amp;sig2=eKQR8E5HYMGlcIQx_zzwJA&amp;usg=AFQjCNF_y17h2zVcgIIoJANflqoBttV99A" TargetMode="External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4.png"/><Relationship Id="rId5" Type="http://schemas.openxmlformats.org/officeDocument/2006/relationships/image" Target="../media/image143.png"/><Relationship Id="rId4" Type="http://schemas.openxmlformats.org/officeDocument/2006/relationships/image" Target="../media/image142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6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6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50.png"/><Relationship Id="rId4" Type="http://schemas.openxmlformats.org/officeDocument/2006/relationships/image" Target="../media/image149.png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18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204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204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211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226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18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17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183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28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39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39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40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39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39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40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51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19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760040" y="1340768"/>
            <a:ext cx="7772400" cy="3744416"/>
          </a:xfrm>
        </p:spPr>
        <p:txBody>
          <a:bodyPr>
            <a:normAutofit fontScale="90000"/>
          </a:bodyPr>
          <a:lstStyle/>
          <a:p>
            <a:r>
              <a:rPr lang="th-TH" sz="6700" dirty="0">
                <a:solidFill>
                  <a:schemeClr val="tx1"/>
                </a:solidFill>
              </a:rPr>
              <a:t/>
            </a:r>
            <a:br>
              <a:rPr lang="th-TH" sz="6700" dirty="0">
                <a:solidFill>
                  <a:schemeClr val="tx1"/>
                </a:solidFill>
              </a:rPr>
            </a:br>
            <a:r>
              <a:rPr lang="th-TH" sz="6700" b="1" dirty="0">
                <a:solidFill>
                  <a:schemeClr val="tx1"/>
                </a:solidFill>
              </a:rPr>
              <a:t>การเบิกจ่ายเงินจากคลัง </a:t>
            </a:r>
            <a:br>
              <a:rPr lang="th-TH" sz="6700" b="1" dirty="0">
                <a:solidFill>
                  <a:schemeClr val="tx1"/>
                </a:solidFill>
              </a:rPr>
            </a:br>
            <a:r>
              <a:rPr lang="th-TH" sz="6700" b="1" dirty="0">
                <a:solidFill>
                  <a:schemeClr val="tx1"/>
                </a:solidFill>
              </a:rPr>
              <a:t>การเก็บรักษาเงิน </a:t>
            </a:r>
            <a:br>
              <a:rPr lang="th-TH" sz="6700" b="1" dirty="0">
                <a:solidFill>
                  <a:schemeClr val="tx1"/>
                </a:solidFill>
              </a:rPr>
            </a:br>
            <a:r>
              <a:rPr lang="th-TH" sz="6700" b="1" dirty="0">
                <a:solidFill>
                  <a:schemeClr val="tx1"/>
                </a:solidFill>
              </a:rPr>
              <a:t>และการนำเงินส่งคลัง</a:t>
            </a:r>
            <a:r>
              <a:rPr lang="th-TH" sz="6700" dirty="0">
                <a:solidFill>
                  <a:schemeClr val="tx1"/>
                </a:solidFill>
              </a:rPr>
              <a:t/>
            </a:r>
            <a:br>
              <a:rPr lang="th-TH" sz="6700" dirty="0">
                <a:solidFill>
                  <a:schemeClr val="tx1"/>
                </a:solidFill>
              </a:rPr>
            </a:br>
            <a:r>
              <a:rPr lang="th-TH" dirty="0">
                <a:solidFill>
                  <a:schemeClr val="tx1"/>
                </a:solidFill>
              </a:rPr>
              <a:t/>
            </a:r>
            <a:br>
              <a:rPr lang="th-TH" dirty="0">
                <a:solidFill>
                  <a:schemeClr val="tx1"/>
                </a:solidFill>
              </a:rPr>
            </a:br>
            <a:endParaRPr lang="th-TH" dirty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72000" y="5013176"/>
            <a:ext cx="4248472" cy="1877243"/>
          </a:xfrm>
          <a:prstGeom prst="rect">
            <a:avLst/>
          </a:prstGeom>
          <a:noFill/>
        </p:spPr>
        <p:txBody>
          <a:bodyPr wrap="square" lIns="91248" tIns="45624" rIns="91248" bIns="45624" rtlCol="0">
            <a:spAutoFit/>
          </a:bodyPr>
          <a:lstStyle/>
          <a:p>
            <a:r>
              <a:rPr lang="th-TH" sz="3200" b="1" dirty="0">
                <a:solidFill>
                  <a:srgbClr val="002060"/>
                </a:solidFill>
                <a:latin typeface="JasmineUPC" panose="02020603050405020304" pitchFamily="18" charset="-34"/>
                <a:cs typeface="JasmineUPC" panose="02020603050405020304" pitchFamily="18" charset="-34"/>
              </a:rPr>
              <a:t>นางสาววลัยรัตน์  ศรีเชียงพิมพ์</a:t>
            </a:r>
            <a:endParaRPr lang="en-US" sz="3200" b="1" dirty="0">
              <a:solidFill>
                <a:srgbClr val="002060"/>
              </a:solidFill>
              <a:latin typeface="JasmineUPC" panose="02020603050405020304" pitchFamily="18" charset="-34"/>
              <a:cs typeface="JasmineUPC" panose="02020603050405020304" pitchFamily="18" charset="-34"/>
            </a:endParaRPr>
          </a:p>
          <a:p>
            <a:r>
              <a:rPr lang="en-US" b="1" dirty="0">
                <a:solidFill>
                  <a:srgbClr val="002060"/>
                </a:solidFill>
                <a:latin typeface="JasmineUPC" panose="02020603050405020304" pitchFamily="18" charset="-34"/>
                <a:cs typeface="JasmineUPC" panose="02020603050405020304" pitchFamily="18" charset="-34"/>
              </a:rPr>
              <a:t> </a:t>
            </a:r>
            <a:r>
              <a:rPr lang="en-US" b="1" dirty="0" smtClean="0">
                <a:solidFill>
                  <a:srgbClr val="002060"/>
                </a:solidFill>
                <a:latin typeface="JasmineUPC" panose="02020603050405020304" pitchFamily="18" charset="-34"/>
                <a:cs typeface="JasmineUPC" panose="02020603050405020304" pitchFamily="18" charset="-34"/>
              </a:rPr>
              <a:t>         </a:t>
            </a:r>
            <a:r>
              <a:rPr lang="th-TH" b="1" dirty="0" smtClean="0">
                <a:solidFill>
                  <a:srgbClr val="002060"/>
                </a:solidFill>
                <a:latin typeface="JasmineUPC" panose="02020603050405020304" pitchFamily="18" charset="-34"/>
                <a:cs typeface="JasmineUPC" panose="02020603050405020304" pitchFamily="18" charset="-34"/>
              </a:rPr>
              <a:t>นิติ</a:t>
            </a:r>
            <a:r>
              <a:rPr lang="th-TH" b="1" dirty="0">
                <a:solidFill>
                  <a:srgbClr val="002060"/>
                </a:solidFill>
                <a:latin typeface="JasmineUPC" panose="02020603050405020304" pitchFamily="18" charset="-34"/>
                <a:cs typeface="JasmineUPC" panose="02020603050405020304" pitchFamily="18" charset="-34"/>
              </a:rPr>
              <a:t>กรชำนาญการ</a:t>
            </a:r>
            <a:endParaRPr lang="en-US" b="1" dirty="0">
              <a:solidFill>
                <a:srgbClr val="002060"/>
              </a:solidFill>
              <a:latin typeface="JasmineUPC" panose="02020603050405020304" pitchFamily="18" charset="-34"/>
              <a:cs typeface="JasmineUPC" panose="02020603050405020304" pitchFamily="18" charset="-34"/>
            </a:endParaRPr>
          </a:p>
          <a:p>
            <a:r>
              <a:rPr lang="en-US" b="1" dirty="0" smtClean="0">
                <a:solidFill>
                  <a:srgbClr val="002060"/>
                </a:solidFill>
              </a:rPr>
              <a:t>  </a:t>
            </a:r>
            <a:r>
              <a:rPr lang="th-TH" b="1" dirty="0" smtClean="0">
                <a:solidFill>
                  <a:srgbClr val="002060"/>
                </a:solidFill>
              </a:rPr>
              <a:t>กองกฎหมาย</a:t>
            </a:r>
            <a:r>
              <a:rPr lang="en-US" b="1" dirty="0" smtClean="0">
                <a:solidFill>
                  <a:srgbClr val="002060"/>
                </a:solidFill>
              </a:rPr>
              <a:t>  </a:t>
            </a:r>
            <a:r>
              <a:rPr lang="th-TH" b="1" dirty="0" smtClean="0">
                <a:solidFill>
                  <a:srgbClr val="002060"/>
                </a:solidFill>
              </a:rPr>
              <a:t>กรมบัญชีกลาง</a:t>
            </a:r>
            <a:endParaRPr lang="th-TH" b="1" dirty="0">
              <a:solidFill>
                <a:srgbClr val="002060"/>
              </a:solidFill>
            </a:endParaRPr>
          </a:p>
          <a:p>
            <a:endParaRPr lang="th-TH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634247"/>
            <a:ext cx="3960440" cy="2012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45507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323528" y="3933056"/>
            <a:ext cx="8568952" cy="1252728"/>
          </a:xfrm>
        </p:spPr>
        <p:txBody>
          <a:bodyPr>
            <a:normAutofit fontScale="90000"/>
          </a:bodyPr>
          <a:lstStyle/>
          <a:p>
            <a:pPr algn="l"/>
            <a:r>
              <a:rPr lang="th-TH" sz="7300" b="1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กรณีมีหนี้ผูกพัน</a:t>
            </a:r>
            <a:r>
              <a:rPr lang="th-TH" sz="2800" b="1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/>
            </a:r>
            <a:br>
              <a:rPr lang="th-TH" sz="2800" b="1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</a:br>
            <a:r>
              <a:rPr lang="th-TH" sz="7300" b="1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/>
            </a:r>
            <a:br>
              <a:rPr lang="th-TH" sz="7300" b="1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</a:br>
            <a:r>
              <a:rPr lang="th-TH" sz="6000" b="1" dirty="0">
                <a:solidFill>
                  <a:srgbClr val="C00000"/>
                </a:solidFill>
              </a:rPr>
              <a:t>1.  ก่อหนี้ก่อนสิ้นปีงบประมาณ</a:t>
            </a:r>
            <a:br>
              <a:rPr lang="th-TH" sz="6000" b="1" dirty="0">
                <a:solidFill>
                  <a:srgbClr val="C00000"/>
                </a:solidFill>
              </a:rPr>
            </a:br>
            <a:r>
              <a:rPr lang="th-TH" sz="6000" b="1" dirty="0">
                <a:solidFill>
                  <a:srgbClr val="C00000"/>
                </a:solidFill>
              </a:rPr>
              <a:t>2.  สั่งซื้อ / จ้าง / เช่า</a:t>
            </a:r>
            <a:br>
              <a:rPr lang="th-TH" sz="6000" b="1" dirty="0">
                <a:solidFill>
                  <a:srgbClr val="C00000"/>
                </a:solidFill>
              </a:rPr>
            </a:br>
            <a:r>
              <a:rPr lang="th-TH" sz="6000" b="1" dirty="0">
                <a:solidFill>
                  <a:srgbClr val="C00000"/>
                </a:solidFill>
              </a:rPr>
              <a:t>3.  </a:t>
            </a:r>
            <a:r>
              <a:rPr lang="th-TH" sz="5300" b="1" dirty="0">
                <a:solidFill>
                  <a:srgbClr val="C00000"/>
                </a:solidFill>
              </a:rPr>
              <a:t>50,000 บาท ขึ้นไป</a:t>
            </a:r>
            <a:r>
              <a:rPr lang="th-TH" sz="6000" b="1" dirty="0">
                <a:solidFill>
                  <a:srgbClr val="C00000"/>
                </a:solidFill>
              </a:rPr>
              <a:t/>
            </a:r>
            <a:br>
              <a:rPr lang="th-TH" sz="6000" b="1" dirty="0">
                <a:solidFill>
                  <a:srgbClr val="C00000"/>
                </a:solidFill>
              </a:rPr>
            </a:br>
            <a:r>
              <a:rPr lang="th-TH" sz="6000" b="1" dirty="0">
                <a:solidFill>
                  <a:srgbClr val="C00000"/>
                </a:solidFill>
              </a:rPr>
              <a:t>     </a:t>
            </a:r>
            <a:r>
              <a:rPr lang="th-TH" sz="5300" b="1" dirty="0">
                <a:solidFill>
                  <a:srgbClr val="C00000"/>
                </a:solidFill>
              </a:rPr>
              <a:t>-ปัจจุบัน 100,000 บาท ขึ้นไป (ว.31)</a:t>
            </a:r>
            <a:br>
              <a:rPr lang="th-TH" sz="5300" b="1" dirty="0">
                <a:solidFill>
                  <a:srgbClr val="C00000"/>
                </a:solidFill>
              </a:rPr>
            </a:br>
            <a:r>
              <a:rPr lang="th-TH" sz="6000" b="1" dirty="0">
                <a:solidFill>
                  <a:srgbClr val="C00000"/>
                </a:solidFill>
              </a:rPr>
              <a:t>4.  คาดว่าจะเบิกจ่ายไม่ทันสิ้นปี</a:t>
            </a:r>
            <a:br>
              <a:rPr lang="th-TH" sz="6000" b="1" dirty="0">
                <a:solidFill>
                  <a:srgbClr val="C00000"/>
                </a:solidFill>
              </a:rPr>
            </a:br>
            <a:r>
              <a:rPr lang="th-TH" sz="6000" b="1" dirty="0">
                <a:solidFill>
                  <a:srgbClr val="C00000"/>
                </a:solidFill>
              </a:rPr>
              <a:t/>
            </a:r>
            <a:br>
              <a:rPr lang="th-TH" sz="6000" b="1" dirty="0">
                <a:solidFill>
                  <a:srgbClr val="C00000"/>
                </a:solidFill>
              </a:rPr>
            </a:br>
            <a:r>
              <a:rPr lang="th-TH" dirty="0">
                <a:solidFill>
                  <a:srgbClr val="0033CC"/>
                </a:solidFill>
              </a:rPr>
              <a:t>	</a:t>
            </a:r>
            <a:br>
              <a:rPr lang="th-TH" dirty="0">
                <a:solidFill>
                  <a:srgbClr val="0033CC"/>
                </a:solidFill>
              </a:rPr>
            </a:br>
            <a:endParaRPr lang="th-TH" dirty="0">
              <a:solidFill>
                <a:srgbClr val="0033CC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3140968"/>
            <a:ext cx="3009730" cy="2016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66042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th-TH" sz="6000" b="1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ด้านการนำเงินส่งคลัง (ต่อ)</a:t>
            </a:r>
          </a:p>
        </p:txBody>
      </p:sp>
      <p:sp>
        <p:nvSpPr>
          <p:cNvPr id="3" name="สี่เหลี่ยมผืนผ้า 2"/>
          <p:cNvSpPr/>
          <p:nvPr/>
        </p:nvSpPr>
        <p:spPr>
          <a:xfrm>
            <a:off x="251520" y="1988840"/>
            <a:ext cx="8712968" cy="3416320"/>
          </a:xfrm>
          <a:prstGeom prst="rect">
            <a:avLst/>
          </a:prstGeom>
        </p:spPr>
        <p:txBody>
          <a:bodyPr wrap="square" lIns="91396" tIns="45698" rIns="91396" bIns="45698">
            <a:spAutoFit/>
          </a:bodyPr>
          <a:lstStyle/>
          <a:p>
            <a:pPr marL="342742" indent="-342742" defTabSz="913979">
              <a:buFont typeface="Arial" pitchFamily="34" charset="0"/>
              <a:buChar char="•"/>
            </a:pPr>
            <a:r>
              <a:rPr lang="th-TH" sz="2400" b="1" dirty="0">
                <a:solidFill>
                  <a:srgbClr val="0033CC"/>
                </a:solidFill>
              </a:rPr>
              <a:t>การดำเนินการนำเงินส่งคลังหรือฝากคลังผ่านระบบ </a:t>
            </a:r>
            <a:r>
              <a:rPr lang="en-US" sz="1800" b="1" dirty="0">
                <a:solidFill>
                  <a:srgbClr val="0033CC"/>
                </a:solidFill>
              </a:rPr>
              <a:t>KTB Corporate Online </a:t>
            </a:r>
            <a:endParaRPr lang="th-TH" sz="1800" b="1" dirty="0">
              <a:solidFill>
                <a:srgbClr val="0033CC"/>
              </a:solidFill>
            </a:endParaRPr>
          </a:p>
          <a:p>
            <a:pPr marL="799728" lvl="1" indent="-342742" defTabSz="913979">
              <a:buFont typeface="Arial" pitchFamily="34" charset="0"/>
              <a:buChar char="•"/>
            </a:pPr>
            <a:r>
              <a:rPr lang="th-TH" sz="2400" b="1" dirty="0">
                <a:solidFill>
                  <a:srgbClr val="C00000"/>
                </a:solidFill>
              </a:rPr>
              <a:t>เลือกหมายเลขบัญชีเงินฝากธนาคาร</a:t>
            </a:r>
          </a:p>
          <a:p>
            <a:pPr marL="799728" lvl="1" indent="-342742" defTabSz="913979">
              <a:buFont typeface="Arial" pitchFamily="34" charset="0"/>
              <a:buChar char="•"/>
            </a:pPr>
            <a:r>
              <a:rPr lang="th-TH" sz="2400" b="1" dirty="0">
                <a:solidFill>
                  <a:srgbClr val="C00000"/>
                </a:solidFill>
              </a:rPr>
              <a:t>ระบุประเภทและจำนวนเงินที่จะนำส่งคลังหรือฝากคลัง</a:t>
            </a:r>
          </a:p>
          <a:p>
            <a:pPr marL="799728" lvl="1" indent="-342742" defTabSz="913979">
              <a:buFont typeface="Arial" pitchFamily="34" charset="0"/>
              <a:buChar char="•"/>
            </a:pPr>
            <a:r>
              <a:rPr lang="th-TH" sz="2400" b="1" dirty="0">
                <a:solidFill>
                  <a:srgbClr val="C00000"/>
                </a:solidFill>
              </a:rPr>
              <a:t>เข้าบัญชีเงินฝากธนาคารของกรมบัญชีกลางหรือสำนักงานคลังจังหวัด เพื่อรับเงินของหน่วยงานภาครัฐ</a:t>
            </a:r>
          </a:p>
          <a:p>
            <a:pPr marL="799728" lvl="1" indent="-342742" defTabSz="913979">
              <a:buFont typeface="Arial" pitchFamily="34" charset="0"/>
              <a:buChar char="•"/>
            </a:pPr>
            <a:r>
              <a:rPr lang="th-TH" sz="2400" b="1" dirty="0">
                <a:solidFill>
                  <a:srgbClr val="C00000"/>
                </a:solidFill>
              </a:rPr>
              <a:t>พิมพ์หน้าจอการทำรายการสำเร็จจากระบบ </a:t>
            </a:r>
            <a:r>
              <a:rPr lang="en-US" sz="1800" b="1" dirty="0">
                <a:solidFill>
                  <a:srgbClr val="C00000"/>
                </a:solidFill>
              </a:rPr>
              <a:t>KTB Corporate Online</a:t>
            </a:r>
            <a:endParaRPr lang="th-TH" sz="2400" b="1" dirty="0">
              <a:solidFill>
                <a:srgbClr val="C00000"/>
              </a:solidFill>
            </a:endParaRPr>
          </a:p>
          <a:p>
            <a:pPr marL="342742" indent="-342742" defTabSz="913979">
              <a:buFont typeface="Arial" pitchFamily="34" charset="0"/>
              <a:buChar char="•"/>
            </a:pPr>
            <a:r>
              <a:rPr lang="th-TH" sz="2400" b="1" dirty="0">
                <a:solidFill>
                  <a:srgbClr val="0033CC"/>
                </a:solidFill>
              </a:rPr>
              <a:t>ทุกสิ้นวันทำการให้ตรวจสอบการนำเงินส่งคลังหรือฝากคลังจาก</a:t>
            </a:r>
          </a:p>
          <a:p>
            <a:pPr marL="799728" lvl="1" indent="-342742" defTabSz="913979">
              <a:buFont typeface="Arial" pitchFamily="34" charset="0"/>
              <a:buChar char="•"/>
            </a:pPr>
            <a:r>
              <a:rPr lang="th-TH" sz="2400" b="1" dirty="0">
                <a:solidFill>
                  <a:srgbClr val="C00000"/>
                </a:solidFill>
              </a:rPr>
              <a:t>เอกสารที่พิมพ์จากหน้าจอการทำรายการสำเร็จ และ </a:t>
            </a:r>
          </a:p>
          <a:p>
            <a:pPr marL="799728" lvl="1" indent="-342742" defTabSz="913979">
              <a:buFont typeface="Arial" pitchFamily="34" charset="0"/>
              <a:buChar char="•"/>
            </a:pPr>
            <a:r>
              <a:rPr lang="th-TH" sz="2400" b="1" dirty="0">
                <a:solidFill>
                  <a:srgbClr val="C00000"/>
                </a:solidFill>
              </a:rPr>
              <a:t>รายการสรุปความเคลื่อนไหวทางบัญชี </a:t>
            </a:r>
            <a:r>
              <a:rPr lang="en-US" sz="1800" b="1" dirty="0">
                <a:solidFill>
                  <a:srgbClr val="C00000"/>
                </a:solidFill>
              </a:rPr>
              <a:t>(e-Statement/Account Information) 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15" y="5301208"/>
            <a:ext cx="3687763" cy="148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64583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ชื่อเรื่อง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6" name="Ribbon ขึ้น 5"/>
          <p:cNvSpPr/>
          <p:nvPr/>
        </p:nvSpPr>
        <p:spPr>
          <a:xfrm>
            <a:off x="1259632" y="2420888"/>
            <a:ext cx="6429420" cy="2714644"/>
          </a:xfrm>
          <a:prstGeom prst="ribbon2">
            <a:avLst/>
          </a:prstGeom>
          <a:gradFill flip="none" rotWithShape="1">
            <a:gsLst>
              <a:gs pos="0">
                <a:srgbClr val="4F81BD">
                  <a:tint val="66000"/>
                  <a:satMod val="160000"/>
                </a:srgbClr>
              </a:gs>
              <a:gs pos="50000">
                <a:srgbClr val="4F81BD">
                  <a:tint val="44500"/>
                  <a:satMod val="160000"/>
                </a:srgbClr>
              </a:gs>
              <a:gs pos="100000">
                <a:srgbClr val="4F81BD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  <p:txBody>
          <a:bodyPr lIns="91248" tIns="45624" rIns="91248" bIns="45624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000" kern="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th-TH" sz="7500" b="1" kern="0" dirty="0">
                <a:solidFill>
                  <a:srgbClr val="0000FF"/>
                </a:solidFill>
                <a:latin typeface="JasmineUPC" panose="02020603050405020304" pitchFamily="18" charset="-34"/>
                <a:cs typeface="JasmineUPC" panose="02020603050405020304" pitchFamily="18" charset="-34"/>
              </a:rPr>
              <a:t>สวัสดีค่ะ</a:t>
            </a:r>
            <a:endParaRPr lang="en-US" sz="7500" b="1" kern="0" dirty="0">
              <a:solidFill>
                <a:srgbClr val="0000FF"/>
              </a:solidFill>
              <a:latin typeface="JasmineUPC" panose="02020603050405020304" pitchFamily="18" charset="-34"/>
              <a:cs typeface="JasmineUPC" panose="02020603050405020304" pitchFamily="18" charset="-34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 kern="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85827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251521" y="3573016"/>
            <a:ext cx="8568952" cy="1252728"/>
          </a:xfrm>
        </p:spPr>
        <p:txBody>
          <a:bodyPr>
            <a:normAutofit fontScale="90000"/>
          </a:bodyPr>
          <a:lstStyle/>
          <a:p>
            <a:pPr algn="l"/>
            <a:r>
              <a:rPr lang="th-TH" sz="7300" b="1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กรณีไม่มีหนี้ผูกพัน</a:t>
            </a:r>
            <a:r>
              <a:rPr lang="th-TH" sz="2800" b="1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/>
            </a:r>
            <a:br>
              <a:rPr lang="th-TH" sz="2800" b="1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</a:br>
            <a:r>
              <a:rPr lang="th-TH" sz="7300" b="1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/>
            </a:r>
            <a:br>
              <a:rPr lang="th-TH" sz="7300" b="1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</a:br>
            <a:r>
              <a:rPr lang="th-TH" sz="7300" b="1" dirty="0">
                <a:solidFill>
                  <a:srgbClr val="C00000"/>
                </a:solidFill>
              </a:rPr>
              <a:t>1.  ไม่ได้ก่อหนี้ผูกพัน </a:t>
            </a:r>
            <a:br>
              <a:rPr lang="th-TH" sz="7300" b="1" dirty="0">
                <a:solidFill>
                  <a:srgbClr val="C00000"/>
                </a:solidFill>
              </a:rPr>
            </a:br>
            <a:r>
              <a:rPr lang="th-TH" sz="7300" b="1" dirty="0">
                <a:solidFill>
                  <a:srgbClr val="C00000"/>
                </a:solidFill>
              </a:rPr>
              <a:t>2.  แต่มีความจำเป็นต้องใช้จ่ายเงินนั้นต่อไป</a:t>
            </a:r>
            <a:br>
              <a:rPr lang="th-TH" sz="7300" b="1" dirty="0">
                <a:solidFill>
                  <a:srgbClr val="C00000"/>
                </a:solidFill>
              </a:rPr>
            </a:br>
            <a:r>
              <a:rPr lang="th-TH" sz="6000" b="1" dirty="0">
                <a:solidFill>
                  <a:srgbClr val="C00000"/>
                </a:solidFill>
              </a:rPr>
              <a:t/>
            </a:r>
            <a:br>
              <a:rPr lang="th-TH" sz="6000" b="1" dirty="0">
                <a:solidFill>
                  <a:srgbClr val="C00000"/>
                </a:solidFill>
              </a:rPr>
            </a:br>
            <a:r>
              <a:rPr lang="th-TH" dirty="0">
                <a:solidFill>
                  <a:srgbClr val="0033CC"/>
                </a:solidFill>
              </a:rPr>
              <a:t>	</a:t>
            </a:r>
            <a:br>
              <a:rPr lang="th-TH" dirty="0">
                <a:solidFill>
                  <a:srgbClr val="0033CC"/>
                </a:solidFill>
              </a:rPr>
            </a:br>
            <a:endParaRPr lang="th-TH" dirty="0">
              <a:solidFill>
                <a:srgbClr val="0033CC"/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4461132"/>
            <a:ext cx="2352244" cy="2208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05294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395536" y="3933056"/>
            <a:ext cx="8568952" cy="1252728"/>
          </a:xfrm>
        </p:spPr>
        <p:txBody>
          <a:bodyPr>
            <a:normAutofit fontScale="90000"/>
          </a:bodyPr>
          <a:lstStyle/>
          <a:p>
            <a:pPr algn="l"/>
            <a:r>
              <a:rPr lang="th-TH" sz="6700" b="1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วิธีปฏิบัติการกันเงินไว้เบิกเหลื่อมปี</a:t>
            </a:r>
            <a:br>
              <a:rPr lang="th-TH" sz="6700" b="1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</a:br>
            <a:r>
              <a:rPr lang="th-TH" sz="6700" b="1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/>
            </a:r>
            <a:br>
              <a:rPr lang="th-TH" sz="6700" b="1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</a:br>
            <a:r>
              <a:rPr lang="th-TH" sz="4900" b="1" dirty="0">
                <a:solidFill>
                  <a:srgbClr val="C00000"/>
                </a:solidFill>
              </a:rPr>
              <a:t>1. กรณีการกันเงินแบบมีหนี้ผูกพัน</a:t>
            </a:r>
            <a:br>
              <a:rPr lang="th-TH" sz="4900" b="1" dirty="0">
                <a:solidFill>
                  <a:srgbClr val="C00000"/>
                </a:solidFill>
              </a:rPr>
            </a:br>
            <a:r>
              <a:rPr lang="th-TH" sz="4900" b="1" dirty="0">
                <a:solidFill>
                  <a:srgbClr val="C00000"/>
                </a:solidFill>
              </a:rPr>
              <a:t>• ใบสั่งซื้อ / ใบสั่งจ้างที่จัดทำในระบบ </a:t>
            </a:r>
            <a:r>
              <a:rPr lang="en-US" sz="4000" b="1" dirty="0">
                <a:solidFill>
                  <a:srgbClr val="C00000"/>
                </a:solidFill>
              </a:rPr>
              <a:t>GFMIS</a:t>
            </a:r>
            <a:r>
              <a:rPr lang="en-US" sz="4900" b="1" dirty="0">
                <a:solidFill>
                  <a:srgbClr val="C00000"/>
                </a:solidFill>
              </a:rPr>
              <a:t> </a:t>
            </a:r>
            <a:r>
              <a:rPr lang="th-TH" sz="4900" b="1" dirty="0">
                <a:solidFill>
                  <a:srgbClr val="C00000"/>
                </a:solidFill>
              </a:rPr>
              <a:t>เป็นการขอกันเงินไว้เบิกเหลื่อมปี</a:t>
            </a:r>
            <a:br>
              <a:rPr lang="th-TH" sz="4900" b="1" dirty="0">
                <a:solidFill>
                  <a:srgbClr val="C00000"/>
                </a:solidFill>
              </a:rPr>
            </a:br>
            <a:r>
              <a:rPr lang="th-TH" sz="4900" b="1" dirty="0">
                <a:solidFill>
                  <a:srgbClr val="C00000"/>
                </a:solidFill>
              </a:rPr>
              <a:t>2. กรณีการกันเงินแบบไม่มีหนี้ผูกพัน</a:t>
            </a:r>
            <a:br>
              <a:rPr lang="th-TH" sz="4900" b="1" dirty="0">
                <a:solidFill>
                  <a:srgbClr val="C00000"/>
                </a:solidFill>
              </a:rPr>
            </a:br>
            <a:r>
              <a:rPr lang="th-TH" sz="4900" b="1" dirty="0">
                <a:solidFill>
                  <a:srgbClr val="C00000"/>
                </a:solidFill>
              </a:rPr>
              <a:t>• ขอทำความตกลงกับกระทรวงการคลัง</a:t>
            </a:r>
            <a:br>
              <a:rPr lang="th-TH" sz="4900" b="1" dirty="0">
                <a:solidFill>
                  <a:srgbClr val="C00000"/>
                </a:solidFill>
              </a:rPr>
            </a:br>
            <a:r>
              <a:rPr lang="th-TH" sz="4900" b="1" dirty="0">
                <a:solidFill>
                  <a:srgbClr val="C00000"/>
                </a:solidFill>
              </a:rPr>
              <a:t>• ก่อนสิ้นปีงบประมาณ</a:t>
            </a:r>
            <a:r>
              <a:rPr lang="th-TH" sz="6000" b="1" dirty="0">
                <a:solidFill>
                  <a:srgbClr val="C00000"/>
                </a:solidFill>
              </a:rPr>
              <a:t/>
            </a:r>
            <a:br>
              <a:rPr lang="th-TH" sz="6000" b="1" dirty="0">
                <a:solidFill>
                  <a:srgbClr val="C00000"/>
                </a:solidFill>
              </a:rPr>
            </a:br>
            <a:r>
              <a:rPr lang="th-TH" sz="6000" b="1" dirty="0">
                <a:solidFill>
                  <a:srgbClr val="C00000"/>
                </a:solidFill>
              </a:rPr>
              <a:t/>
            </a:r>
            <a:br>
              <a:rPr lang="th-TH" sz="6000" b="1" dirty="0">
                <a:solidFill>
                  <a:srgbClr val="C00000"/>
                </a:solidFill>
              </a:rPr>
            </a:br>
            <a:r>
              <a:rPr lang="th-TH" dirty="0">
                <a:solidFill>
                  <a:srgbClr val="0033CC"/>
                </a:solidFill>
              </a:rPr>
              <a:t>	</a:t>
            </a:r>
            <a:br>
              <a:rPr lang="th-TH" dirty="0">
                <a:solidFill>
                  <a:srgbClr val="0033CC"/>
                </a:solidFill>
              </a:rPr>
            </a:br>
            <a:endParaRPr lang="th-TH" dirty="0">
              <a:solidFill>
                <a:srgbClr val="0033CC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5661296"/>
            <a:ext cx="1979712" cy="115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51413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03040" y="2033464"/>
            <a:ext cx="8640960" cy="4824536"/>
          </a:xfrm>
        </p:spPr>
        <p:txBody>
          <a:bodyPr>
            <a:normAutofit fontScale="90000"/>
          </a:bodyPr>
          <a:lstStyle/>
          <a:p>
            <a:pPr algn="l"/>
            <a:r>
              <a:rPr lang="th-TH" sz="5300" b="1" dirty="0">
                <a:solidFill>
                  <a:srgbClr val="0033CC"/>
                </a:solidFill>
              </a:rPr>
              <a:t>หมายความว่า  ค่าใช้จ่ายที่ไม่สามารถเบิกจ่ายได้ทัน</a:t>
            </a:r>
            <a:br>
              <a:rPr lang="th-TH" sz="5300" b="1" dirty="0">
                <a:solidFill>
                  <a:srgbClr val="0033CC"/>
                </a:solidFill>
              </a:rPr>
            </a:br>
            <a:r>
              <a:rPr lang="th-TH" sz="5300" b="1" dirty="0">
                <a:solidFill>
                  <a:srgbClr val="0033CC"/>
                </a:solidFill>
              </a:rPr>
              <a:t>	*	ในปีงบประมาณที่เกิดค่าใช้จ่าย หรือ</a:t>
            </a:r>
            <a:br>
              <a:rPr lang="th-TH" sz="5300" b="1" dirty="0">
                <a:solidFill>
                  <a:srgbClr val="0033CC"/>
                </a:solidFill>
              </a:rPr>
            </a:br>
            <a:r>
              <a:rPr lang="th-TH" sz="5300" b="1" dirty="0">
                <a:solidFill>
                  <a:srgbClr val="0033CC"/>
                </a:solidFill>
              </a:rPr>
              <a:t>	*	ภายในปีงบประมาณที่ได้ก่อหนี้</a:t>
            </a:r>
            <a:br>
              <a:rPr lang="th-TH" sz="5300" b="1" dirty="0">
                <a:solidFill>
                  <a:srgbClr val="0033CC"/>
                </a:solidFill>
              </a:rPr>
            </a:br>
            <a:r>
              <a:rPr lang="th-TH" dirty="0">
                <a:solidFill>
                  <a:srgbClr val="008000"/>
                </a:solidFill>
              </a:rPr>
              <a:t/>
            </a:r>
            <a:br>
              <a:rPr lang="th-TH" dirty="0">
                <a:solidFill>
                  <a:srgbClr val="008000"/>
                </a:solidFill>
              </a:rPr>
            </a:br>
            <a:r>
              <a:rPr lang="th-TH" dirty="0"/>
              <a:t>  เงินยืมคาบเกี่ยว</a:t>
            </a:r>
            <a:br>
              <a:rPr lang="th-TH" dirty="0"/>
            </a:br>
            <a:endParaRPr lang="th-TH" dirty="0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395536" y="1484785"/>
            <a:ext cx="8352928" cy="939801"/>
          </a:xfrm>
        </p:spPr>
        <p:txBody>
          <a:bodyPr>
            <a:noAutofit/>
          </a:bodyPr>
          <a:lstStyle/>
          <a:p>
            <a:r>
              <a:rPr lang="th-TH" sz="6600" b="1" dirty="0">
                <a:solidFill>
                  <a:srgbClr val="002060"/>
                </a:solidFill>
              </a:rPr>
              <a:t>ค่าใช้จ่ายค้างเบิกข้ามปี</a:t>
            </a:r>
          </a:p>
          <a:p>
            <a:endParaRPr lang="th-TH" sz="40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73216"/>
            <a:ext cx="1475656" cy="1484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71755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395536" y="4437112"/>
            <a:ext cx="8568952" cy="1252728"/>
          </a:xfrm>
        </p:spPr>
        <p:txBody>
          <a:bodyPr>
            <a:normAutofit fontScale="90000"/>
          </a:bodyPr>
          <a:lstStyle/>
          <a:p>
            <a:pPr algn="l"/>
            <a:r>
              <a:rPr lang="th-TH" sz="5300" b="1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หลักเกณฑ์การเบิกค่าใช้จ่ายค้างเบิกข้ามปี</a:t>
            </a:r>
            <a:br>
              <a:rPr lang="th-TH" sz="5300" b="1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</a:br>
            <a:r>
              <a:rPr lang="th-TH" sz="4900" b="1" dirty="0">
                <a:solidFill>
                  <a:srgbClr val="C00000"/>
                </a:solidFill>
              </a:rPr>
              <a:t/>
            </a:r>
            <a:br>
              <a:rPr lang="th-TH" sz="4900" b="1" dirty="0">
                <a:solidFill>
                  <a:srgbClr val="C00000"/>
                </a:solidFill>
              </a:rPr>
            </a:br>
            <a:r>
              <a:rPr lang="th-TH" sz="4000" b="1" dirty="0">
                <a:solidFill>
                  <a:srgbClr val="0033CC"/>
                </a:solidFill>
              </a:rPr>
              <a:t>1. ค่าใช้จ่ายนั้นจะต้องไม่เป็นการก่อหนี้ผูกพันเกินงบประมาณที่ได้รับอนุมัติ</a:t>
            </a:r>
            <a:br>
              <a:rPr lang="th-TH" sz="4000" b="1" dirty="0">
                <a:solidFill>
                  <a:srgbClr val="0033CC"/>
                </a:solidFill>
              </a:rPr>
            </a:br>
            <a:r>
              <a:rPr lang="th-TH" sz="4000" b="1" dirty="0">
                <a:solidFill>
                  <a:srgbClr val="0033CC"/>
                </a:solidFill>
              </a:rPr>
              <a:t>2. นำมาเบิกจากงบประมาณของปีปัจจุบัน</a:t>
            </a:r>
            <a:br>
              <a:rPr lang="th-TH" sz="4000" b="1" dirty="0">
                <a:solidFill>
                  <a:srgbClr val="0033CC"/>
                </a:solidFill>
              </a:rPr>
            </a:br>
            <a:r>
              <a:rPr lang="th-TH" sz="4000" b="1" dirty="0">
                <a:solidFill>
                  <a:srgbClr val="0033CC"/>
                </a:solidFill>
              </a:rPr>
              <a:t>3. หัวหน้าส่วนราชการรับรองเงินงบประมาณของปีที่เกิดค่าใช้จ่ายตามแบบที่ </a:t>
            </a:r>
            <a:r>
              <a:rPr lang="th-TH" sz="4000" b="1" dirty="0" err="1">
                <a:solidFill>
                  <a:srgbClr val="0033CC"/>
                </a:solidFill>
              </a:rPr>
              <a:t>กค</a:t>
            </a:r>
            <a:r>
              <a:rPr lang="th-TH" sz="4000" b="1" dirty="0">
                <a:solidFill>
                  <a:srgbClr val="0033CC"/>
                </a:solidFill>
              </a:rPr>
              <a:t>. กำหนด</a:t>
            </a:r>
            <a:br>
              <a:rPr lang="th-TH" sz="4000" b="1" dirty="0">
                <a:solidFill>
                  <a:srgbClr val="0033CC"/>
                </a:solidFill>
              </a:rPr>
            </a:br>
            <a:r>
              <a:rPr lang="th-TH" sz="4000" b="1" dirty="0">
                <a:solidFill>
                  <a:srgbClr val="0033CC"/>
                </a:solidFill>
              </a:rPr>
              <a:t>4. ให้เบิกจ่ายจากเงินงบประมาณรายจ่ายของปีงบประมาณที่เบิก</a:t>
            </a:r>
            <a:br>
              <a:rPr lang="th-TH" sz="4000" b="1" dirty="0">
                <a:solidFill>
                  <a:srgbClr val="0033CC"/>
                </a:solidFill>
              </a:rPr>
            </a:br>
            <a:r>
              <a:rPr lang="th-TH" sz="4000" b="1" dirty="0">
                <a:solidFill>
                  <a:srgbClr val="0033CC"/>
                </a:solidFill>
              </a:rPr>
              <a:t>หนังสือ </a:t>
            </a:r>
            <a:r>
              <a:rPr lang="th-TH" sz="4000" b="1" dirty="0" err="1">
                <a:solidFill>
                  <a:srgbClr val="0033CC"/>
                </a:solidFill>
              </a:rPr>
              <a:t>กค</a:t>
            </a:r>
            <a:r>
              <a:rPr lang="th-TH" sz="4000" b="1" dirty="0">
                <a:solidFill>
                  <a:srgbClr val="0033CC"/>
                </a:solidFill>
              </a:rPr>
              <a:t> 0409.3/ว.14 ลงวันที่ 27 มกราคม 2548</a:t>
            </a:r>
            <a:r>
              <a:rPr lang="th-TH" sz="4000" b="1" dirty="0">
                <a:solidFill>
                  <a:srgbClr val="C00000"/>
                </a:solidFill>
              </a:rPr>
              <a:t/>
            </a:r>
            <a:br>
              <a:rPr lang="th-TH" sz="4000" b="1" dirty="0">
                <a:solidFill>
                  <a:srgbClr val="C00000"/>
                </a:solidFill>
              </a:rPr>
            </a:br>
            <a:r>
              <a:rPr lang="th-TH" sz="4000" b="1" dirty="0">
                <a:solidFill>
                  <a:srgbClr val="C00000"/>
                </a:solidFill>
              </a:rPr>
              <a:t/>
            </a:r>
            <a:br>
              <a:rPr lang="th-TH" sz="4000" b="1" dirty="0">
                <a:solidFill>
                  <a:srgbClr val="C00000"/>
                </a:solidFill>
              </a:rPr>
            </a:br>
            <a:r>
              <a:rPr lang="th-TH" sz="6000" b="1" dirty="0">
                <a:solidFill>
                  <a:srgbClr val="C00000"/>
                </a:solidFill>
              </a:rPr>
              <a:t/>
            </a:r>
            <a:br>
              <a:rPr lang="th-TH" sz="6000" b="1" dirty="0">
                <a:solidFill>
                  <a:srgbClr val="C00000"/>
                </a:solidFill>
              </a:rPr>
            </a:br>
            <a:r>
              <a:rPr lang="th-TH" dirty="0">
                <a:solidFill>
                  <a:srgbClr val="0033CC"/>
                </a:solidFill>
              </a:rPr>
              <a:t>	</a:t>
            </a:r>
            <a:br>
              <a:rPr lang="th-TH" dirty="0">
                <a:solidFill>
                  <a:srgbClr val="0033CC"/>
                </a:solidFill>
              </a:rPr>
            </a:br>
            <a:endParaRPr lang="th-TH" dirty="0">
              <a:solidFill>
                <a:srgbClr val="0033CC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6817" y="1844824"/>
            <a:ext cx="1440160" cy="2088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99819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44286" y="3789040"/>
            <a:ext cx="8568952" cy="1252728"/>
          </a:xfrm>
        </p:spPr>
        <p:txBody>
          <a:bodyPr>
            <a:normAutofit fontScale="90000"/>
          </a:bodyPr>
          <a:lstStyle/>
          <a:p>
            <a:pPr algn="l"/>
            <a:r>
              <a:rPr lang="th-TH" sz="5300" b="1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รายการต่อไปนี้ ถ้าค้างเบิกให้นำมาเบิกจาก</a:t>
            </a:r>
            <a:br>
              <a:rPr lang="th-TH" sz="5300" b="1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</a:br>
            <a:r>
              <a:rPr lang="th-TH" sz="5300" b="1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งบกลางในปีต่อ ๆ ไป</a:t>
            </a:r>
            <a:br>
              <a:rPr lang="th-TH" sz="5300" b="1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</a:br>
            <a:r>
              <a:rPr lang="th-TH" sz="4900" b="1" dirty="0">
                <a:solidFill>
                  <a:srgbClr val="C00000"/>
                </a:solidFill>
              </a:rPr>
              <a:t/>
            </a:r>
            <a:br>
              <a:rPr lang="th-TH" sz="4900" b="1" dirty="0">
                <a:solidFill>
                  <a:srgbClr val="C00000"/>
                </a:solidFill>
              </a:rPr>
            </a:br>
            <a:r>
              <a:rPr lang="th-TH" sz="4000" b="1" dirty="0">
                <a:solidFill>
                  <a:srgbClr val="0033CC"/>
                </a:solidFill>
              </a:rPr>
              <a:t>•  เบี้ยหวัด  บำเหน็จ  บำนาญ</a:t>
            </a:r>
            <a:br>
              <a:rPr lang="th-TH" sz="4000" b="1" dirty="0">
                <a:solidFill>
                  <a:srgbClr val="0033CC"/>
                </a:solidFill>
              </a:rPr>
            </a:br>
            <a:r>
              <a:rPr lang="th-TH" sz="4000" b="1" dirty="0">
                <a:solidFill>
                  <a:srgbClr val="0033CC"/>
                </a:solidFill>
              </a:rPr>
              <a:t>•  เงินช่วยเหลือข้าราชการ  ลูกจ้าง   พนักงานรัฐ</a:t>
            </a:r>
            <a:br>
              <a:rPr lang="th-TH" sz="4000" b="1" dirty="0">
                <a:solidFill>
                  <a:srgbClr val="0033CC"/>
                </a:solidFill>
              </a:rPr>
            </a:br>
            <a:r>
              <a:rPr lang="th-TH" sz="4000" b="1" dirty="0">
                <a:solidFill>
                  <a:srgbClr val="0033CC"/>
                </a:solidFill>
              </a:rPr>
              <a:t>•  เงินสำรอง  เงินสมทบ  เงินชดเชยของข้าราชการ</a:t>
            </a:r>
            <a:br>
              <a:rPr lang="th-TH" sz="4000" b="1" dirty="0">
                <a:solidFill>
                  <a:srgbClr val="0033CC"/>
                </a:solidFill>
              </a:rPr>
            </a:br>
            <a:r>
              <a:rPr lang="th-TH" sz="4000" b="1" dirty="0">
                <a:solidFill>
                  <a:srgbClr val="0033CC"/>
                </a:solidFill>
              </a:rPr>
              <a:t>•  ค่าใช้จ่ายในการรักษาพยาบาลของข้าราชการ</a:t>
            </a:r>
            <a:br>
              <a:rPr lang="th-TH" sz="4000" b="1" dirty="0">
                <a:solidFill>
                  <a:srgbClr val="0033CC"/>
                </a:solidFill>
              </a:rPr>
            </a:br>
            <a:r>
              <a:rPr lang="th-TH" sz="4000" b="1" dirty="0">
                <a:solidFill>
                  <a:srgbClr val="0033CC"/>
                </a:solidFill>
              </a:rPr>
              <a:t>    ลูกจ้างประจำ</a:t>
            </a:r>
            <a:br>
              <a:rPr lang="th-TH" sz="4000" b="1" dirty="0">
                <a:solidFill>
                  <a:srgbClr val="0033CC"/>
                </a:solidFill>
              </a:rPr>
            </a:br>
            <a:r>
              <a:rPr lang="th-TH" sz="4000" b="1" dirty="0">
                <a:solidFill>
                  <a:srgbClr val="C00000"/>
                </a:solidFill>
              </a:rPr>
              <a:t/>
            </a:r>
            <a:br>
              <a:rPr lang="th-TH" sz="4000" b="1" dirty="0">
                <a:solidFill>
                  <a:srgbClr val="C00000"/>
                </a:solidFill>
              </a:rPr>
            </a:br>
            <a:r>
              <a:rPr lang="th-TH" sz="4000" b="1" dirty="0">
                <a:solidFill>
                  <a:srgbClr val="C00000"/>
                </a:solidFill>
              </a:rPr>
              <a:t/>
            </a:r>
            <a:br>
              <a:rPr lang="th-TH" sz="4000" b="1" dirty="0">
                <a:solidFill>
                  <a:srgbClr val="C00000"/>
                </a:solidFill>
              </a:rPr>
            </a:br>
            <a:r>
              <a:rPr lang="th-TH" sz="6000" b="1" dirty="0">
                <a:solidFill>
                  <a:srgbClr val="C00000"/>
                </a:solidFill>
              </a:rPr>
              <a:t/>
            </a:r>
            <a:br>
              <a:rPr lang="th-TH" sz="6000" b="1" dirty="0">
                <a:solidFill>
                  <a:srgbClr val="C00000"/>
                </a:solidFill>
              </a:rPr>
            </a:br>
            <a:r>
              <a:rPr lang="th-TH" dirty="0">
                <a:solidFill>
                  <a:srgbClr val="0033CC"/>
                </a:solidFill>
              </a:rPr>
              <a:t>	</a:t>
            </a:r>
            <a:br>
              <a:rPr lang="th-TH" dirty="0">
                <a:solidFill>
                  <a:srgbClr val="0033CC"/>
                </a:solidFill>
              </a:rPr>
            </a:br>
            <a:endParaRPr lang="th-TH" dirty="0">
              <a:solidFill>
                <a:srgbClr val="0033CC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4736682"/>
            <a:ext cx="3347864" cy="1988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2790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44286" y="3789040"/>
            <a:ext cx="8568952" cy="1252728"/>
          </a:xfrm>
        </p:spPr>
        <p:txBody>
          <a:bodyPr>
            <a:normAutofit fontScale="90000"/>
          </a:bodyPr>
          <a:lstStyle/>
          <a:p>
            <a:pPr algn="l"/>
            <a:r>
              <a:rPr lang="th-TH" sz="5300" b="1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ค่าใช้จ่ายที่ให้ถือว่าเป็นรายจ่ายเมื่อได้รับแจ้งให้ชำระหนี้ (ว.178, ว.75)</a:t>
            </a:r>
            <a:br>
              <a:rPr lang="th-TH" sz="5300" b="1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</a:br>
            <a:r>
              <a:rPr lang="th-TH" sz="4900" b="1" dirty="0">
                <a:solidFill>
                  <a:srgbClr val="C00000"/>
                </a:solidFill>
              </a:rPr>
              <a:t/>
            </a:r>
            <a:br>
              <a:rPr lang="th-TH" sz="4900" b="1" dirty="0">
                <a:solidFill>
                  <a:srgbClr val="C00000"/>
                </a:solidFill>
              </a:rPr>
            </a:br>
            <a:r>
              <a:rPr lang="th-TH" sz="4000" b="1" dirty="0">
                <a:solidFill>
                  <a:schemeClr val="tx1"/>
                </a:solidFill>
              </a:rPr>
              <a:t>1.  รายการค่าใช้จ่ายที่เกิดขึ้นไม่ว่าเดือนใด</a:t>
            </a:r>
            <a:br>
              <a:rPr lang="th-TH" sz="4000" b="1" dirty="0">
                <a:solidFill>
                  <a:schemeClr val="tx1"/>
                </a:solidFill>
              </a:rPr>
            </a:br>
            <a:r>
              <a:rPr lang="th-TH" sz="4000" b="1" dirty="0">
                <a:solidFill>
                  <a:srgbClr val="0033CC"/>
                </a:solidFill>
              </a:rPr>
              <a:t>     </a:t>
            </a:r>
            <a:r>
              <a:rPr lang="th-TH" sz="4000" b="1" dirty="0">
                <a:solidFill>
                  <a:srgbClr val="FA1EE0"/>
                </a:solidFill>
              </a:rPr>
              <a:t>1.1  ค่าเช่าบ้านข้าราชการ</a:t>
            </a:r>
            <a:br>
              <a:rPr lang="th-TH" sz="4000" b="1" dirty="0">
                <a:solidFill>
                  <a:srgbClr val="FA1EE0"/>
                </a:solidFill>
              </a:rPr>
            </a:br>
            <a:r>
              <a:rPr lang="th-TH" sz="4000" b="1" dirty="0">
                <a:solidFill>
                  <a:srgbClr val="FA1EE0"/>
                </a:solidFill>
              </a:rPr>
              <a:t>     1.2  ค่าบอกรับสิ่งพิมพ์</a:t>
            </a:r>
            <a:br>
              <a:rPr lang="th-TH" sz="4000" b="1" dirty="0">
                <a:solidFill>
                  <a:srgbClr val="FA1EE0"/>
                </a:solidFill>
              </a:rPr>
            </a:br>
            <a:r>
              <a:rPr lang="th-TH" sz="4000" b="1" dirty="0">
                <a:solidFill>
                  <a:srgbClr val="FA1EE0"/>
                </a:solidFill>
              </a:rPr>
              <a:t>     1.3  ค่าบัญชีพลโดยสารรถไฟ</a:t>
            </a:r>
            <a:br>
              <a:rPr lang="th-TH" sz="4000" b="1" dirty="0">
                <a:solidFill>
                  <a:srgbClr val="FA1EE0"/>
                </a:solidFill>
              </a:rPr>
            </a:br>
            <a:r>
              <a:rPr lang="th-TH" sz="4000" b="1" dirty="0">
                <a:solidFill>
                  <a:srgbClr val="FA1EE0"/>
                </a:solidFill>
              </a:rPr>
              <a:t>     1.4  ค่าขนส่ง</a:t>
            </a:r>
            <a:br>
              <a:rPr lang="th-TH" sz="4000" b="1" dirty="0">
                <a:solidFill>
                  <a:srgbClr val="FA1EE0"/>
                </a:solidFill>
              </a:rPr>
            </a:br>
            <a:r>
              <a:rPr lang="th-TH" sz="4000" b="1" dirty="0">
                <a:solidFill>
                  <a:srgbClr val="C00000"/>
                </a:solidFill>
              </a:rPr>
              <a:t/>
            </a:r>
            <a:br>
              <a:rPr lang="th-TH" sz="4000" b="1" dirty="0">
                <a:solidFill>
                  <a:srgbClr val="C00000"/>
                </a:solidFill>
              </a:rPr>
            </a:br>
            <a:r>
              <a:rPr lang="th-TH" sz="4000" b="1" dirty="0">
                <a:solidFill>
                  <a:srgbClr val="C00000"/>
                </a:solidFill>
              </a:rPr>
              <a:t/>
            </a:r>
            <a:br>
              <a:rPr lang="th-TH" sz="4000" b="1" dirty="0">
                <a:solidFill>
                  <a:srgbClr val="C00000"/>
                </a:solidFill>
              </a:rPr>
            </a:br>
            <a:r>
              <a:rPr lang="th-TH" sz="6000" b="1" dirty="0">
                <a:solidFill>
                  <a:srgbClr val="C00000"/>
                </a:solidFill>
              </a:rPr>
              <a:t/>
            </a:r>
            <a:br>
              <a:rPr lang="th-TH" sz="6000" b="1" dirty="0">
                <a:solidFill>
                  <a:srgbClr val="C00000"/>
                </a:solidFill>
              </a:rPr>
            </a:br>
            <a:r>
              <a:rPr lang="th-TH" dirty="0">
                <a:solidFill>
                  <a:srgbClr val="0033CC"/>
                </a:solidFill>
              </a:rPr>
              <a:t>	</a:t>
            </a:r>
            <a:br>
              <a:rPr lang="th-TH" dirty="0">
                <a:solidFill>
                  <a:srgbClr val="0033CC"/>
                </a:solidFill>
              </a:rPr>
            </a:br>
            <a:endParaRPr lang="th-TH" dirty="0">
              <a:solidFill>
                <a:srgbClr val="0033CC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4293097"/>
            <a:ext cx="2232248" cy="2448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25199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67544" y="4509120"/>
            <a:ext cx="8568952" cy="1252728"/>
          </a:xfrm>
        </p:spPr>
        <p:txBody>
          <a:bodyPr>
            <a:normAutofit fontScale="90000"/>
          </a:bodyPr>
          <a:lstStyle/>
          <a:p>
            <a:pPr algn="l"/>
            <a:r>
              <a:rPr lang="th-TH" sz="5300" b="1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ค่าใช้จ่ายที่ให้ถือว่าเป็นรายจ่ายเมื่อได้รับแจ้งให้ชำระหนี้ (ต่อ)</a:t>
            </a:r>
            <a:br>
              <a:rPr lang="th-TH" sz="5300" b="1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</a:br>
            <a:r>
              <a:rPr lang="th-TH" sz="4000" b="1" dirty="0">
                <a:solidFill>
                  <a:schemeClr val="tx1"/>
                </a:solidFill>
              </a:rPr>
              <a:t>2.  รายการค่าใช้จ่ายเฉพาะเดือนกันยายน</a:t>
            </a:r>
            <a:br>
              <a:rPr lang="th-TH" sz="4000" b="1" dirty="0">
                <a:solidFill>
                  <a:schemeClr val="tx1"/>
                </a:solidFill>
              </a:rPr>
            </a:br>
            <a:r>
              <a:rPr lang="th-TH" sz="4000" b="1" dirty="0">
                <a:solidFill>
                  <a:schemeClr val="tx1"/>
                </a:solidFill>
              </a:rPr>
              <a:t>     </a:t>
            </a:r>
            <a:r>
              <a:rPr lang="th-TH" sz="4000" b="1" dirty="0">
                <a:solidFill>
                  <a:srgbClr val="FA1EE0"/>
                </a:solidFill>
              </a:rPr>
              <a:t>2.1  ค่าเบี้ยเลี้ยงผู้ต้องหา</a:t>
            </a:r>
            <a:br>
              <a:rPr lang="th-TH" sz="4000" b="1" dirty="0">
                <a:solidFill>
                  <a:srgbClr val="FA1EE0"/>
                </a:solidFill>
              </a:rPr>
            </a:br>
            <a:r>
              <a:rPr lang="th-TH" sz="4000" b="1" dirty="0">
                <a:solidFill>
                  <a:srgbClr val="FA1EE0"/>
                </a:solidFill>
              </a:rPr>
              <a:t>     2.2  ค่าน้ำมันเชื้อเพลิง</a:t>
            </a:r>
            <a:br>
              <a:rPr lang="th-TH" sz="4000" b="1" dirty="0">
                <a:solidFill>
                  <a:srgbClr val="FA1EE0"/>
                </a:solidFill>
              </a:rPr>
            </a:br>
            <a:r>
              <a:rPr lang="th-TH" sz="4000" b="1" dirty="0">
                <a:solidFill>
                  <a:srgbClr val="FA1EE0"/>
                </a:solidFill>
              </a:rPr>
              <a:t>     2.3  ค่าเครื่องบริโภค อันประกอบด้วย ค่าข้าว          		   ค่ากับข้าว และค่าเชื้อเพลิง ของผู้ต้องขัง</a:t>
            </a:r>
            <a:br>
              <a:rPr lang="th-TH" sz="4000" b="1" dirty="0">
                <a:solidFill>
                  <a:srgbClr val="FA1EE0"/>
                </a:solidFill>
              </a:rPr>
            </a:br>
            <a:r>
              <a:rPr lang="th-TH" sz="4000" b="1" dirty="0">
                <a:solidFill>
                  <a:srgbClr val="FA1EE0"/>
                </a:solidFill>
              </a:rPr>
              <a:t>     2.4  ค่าเครื่องบริโภค อันประกอบด้วย ค่าข้าว              	   ค่ากับข้าว และค่าเชื้อเพลิงของคนไข้นักเรียน    	    	   พยาบาล และนักเรียนผู้ช่วยพยาบาล</a:t>
            </a:r>
            <a:r>
              <a:rPr lang="th-TH" sz="4000" b="1" dirty="0">
                <a:solidFill>
                  <a:schemeClr val="tx1"/>
                </a:solidFill>
              </a:rPr>
              <a:t/>
            </a:r>
            <a:br>
              <a:rPr lang="th-TH" sz="4000" b="1" dirty="0">
                <a:solidFill>
                  <a:schemeClr val="tx1"/>
                </a:solidFill>
              </a:rPr>
            </a:br>
            <a:r>
              <a:rPr lang="th-TH" sz="4000" b="1" dirty="0">
                <a:solidFill>
                  <a:srgbClr val="FA1EE0"/>
                </a:solidFill>
              </a:rPr>
              <a:t/>
            </a:r>
            <a:br>
              <a:rPr lang="th-TH" sz="4000" b="1" dirty="0">
                <a:solidFill>
                  <a:srgbClr val="FA1EE0"/>
                </a:solidFill>
              </a:rPr>
            </a:br>
            <a:r>
              <a:rPr lang="th-TH" sz="4000" b="1" dirty="0">
                <a:solidFill>
                  <a:srgbClr val="C00000"/>
                </a:solidFill>
              </a:rPr>
              <a:t/>
            </a:r>
            <a:br>
              <a:rPr lang="th-TH" sz="4000" b="1" dirty="0">
                <a:solidFill>
                  <a:srgbClr val="C00000"/>
                </a:solidFill>
              </a:rPr>
            </a:br>
            <a:r>
              <a:rPr lang="th-TH" sz="4000" b="1" dirty="0">
                <a:solidFill>
                  <a:srgbClr val="C00000"/>
                </a:solidFill>
              </a:rPr>
              <a:t/>
            </a:r>
            <a:br>
              <a:rPr lang="th-TH" sz="4000" b="1" dirty="0">
                <a:solidFill>
                  <a:srgbClr val="C00000"/>
                </a:solidFill>
              </a:rPr>
            </a:br>
            <a:r>
              <a:rPr lang="th-TH" sz="6000" b="1" dirty="0">
                <a:solidFill>
                  <a:srgbClr val="C00000"/>
                </a:solidFill>
              </a:rPr>
              <a:t/>
            </a:r>
            <a:br>
              <a:rPr lang="th-TH" sz="6000" b="1" dirty="0">
                <a:solidFill>
                  <a:srgbClr val="C00000"/>
                </a:solidFill>
              </a:rPr>
            </a:br>
            <a:r>
              <a:rPr lang="th-TH" dirty="0">
                <a:solidFill>
                  <a:srgbClr val="0033CC"/>
                </a:solidFill>
              </a:rPr>
              <a:t>	</a:t>
            </a:r>
            <a:br>
              <a:rPr lang="th-TH" dirty="0">
                <a:solidFill>
                  <a:srgbClr val="0033CC"/>
                </a:solidFill>
              </a:rPr>
            </a:br>
            <a:endParaRPr lang="th-TH" dirty="0">
              <a:solidFill>
                <a:srgbClr val="0033CC"/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1772817"/>
            <a:ext cx="1944216" cy="1728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19645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67544" y="4869160"/>
            <a:ext cx="8568952" cy="1252728"/>
          </a:xfrm>
        </p:spPr>
        <p:txBody>
          <a:bodyPr>
            <a:normAutofit fontScale="90000"/>
          </a:bodyPr>
          <a:lstStyle/>
          <a:p>
            <a:pPr algn="l"/>
            <a:r>
              <a:rPr lang="th-TH" sz="5300" b="1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ค่าใช้จ่ายที่ให้ถือว่าเป็นรายจ่ายเมื่อได้รับแจ้งให้ชำระหนี้ (ต่อ)</a:t>
            </a:r>
            <a:br>
              <a:rPr lang="th-TH" sz="5300" b="1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</a:br>
            <a:r>
              <a:rPr lang="th-TH" sz="4000" b="1" dirty="0">
                <a:solidFill>
                  <a:schemeClr val="tx1"/>
                </a:solidFill>
              </a:rPr>
              <a:t>3.  รายการค่าใช้จ่ายเฉพาะเดือนสิงหา-กันยา</a:t>
            </a:r>
            <a:br>
              <a:rPr lang="th-TH" sz="4000" b="1" dirty="0">
                <a:solidFill>
                  <a:schemeClr val="tx1"/>
                </a:solidFill>
              </a:rPr>
            </a:br>
            <a:r>
              <a:rPr lang="th-TH" sz="4000" b="1" dirty="0">
                <a:solidFill>
                  <a:schemeClr val="tx1"/>
                </a:solidFill>
              </a:rPr>
              <a:t>     </a:t>
            </a:r>
            <a:r>
              <a:rPr lang="th-TH" sz="2200" b="1" dirty="0">
                <a:solidFill>
                  <a:srgbClr val="FA1EE0"/>
                </a:solidFill>
              </a:rPr>
              <a:t>3.1	ค่ากำจัดขยะมูลฝอย</a:t>
            </a:r>
            <a:br>
              <a:rPr lang="th-TH" sz="2200" b="1" dirty="0">
                <a:solidFill>
                  <a:srgbClr val="FA1EE0"/>
                </a:solidFill>
              </a:rPr>
            </a:br>
            <a:r>
              <a:rPr lang="th-TH" sz="2200" b="1" dirty="0">
                <a:solidFill>
                  <a:srgbClr val="FA1EE0"/>
                </a:solidFill>
              </a:rPr>
              <a:t>         3.2	ค่าน้ำ</a:t>
            </a:r>
            <a:br>
              <a:rPr lang="th-TH" sz="2200" b="1" dirty="0">
                <a:solidFill>
                  <a:srgbClr val="FA1EE0"/>
                </a:solidFill>
              </a:rPr>
            </a:br>
            <a:r>
              <a:rPr lang="th-TH" sz="2200" b="1" dirty="0">
                <a:solidFill>
                  <a:srgbClr val="FA1EE0"/>
                </a:solidFill>
              </a:rPr>
              <a:t>         3.3	ค่าไฟฟ้า</a:t>
            </a:r>
            <a:br>
              <a:rPr lang="th-TH" sz="2200" b="1" dirty="0">
                <a:solidFill>
                  <a:srgbClr val="FA1EE0"/>
                </a:solidFill>
              </a:rPr>
            </a:br>
            <a:r>
              <a:rPr lang="th-TH" sz="2200" b="1" dirty="0">
                <a:solidFill>
                  <a:srgbClr val="FA1EE0"/>
                </a:solidFill>
              </a:rPr>
              <a:t>         3.4	ค่าโทรศัพท์</a:t>
            </a:r>
            <a:br>
              <a:rPr lang="th-TH" sz="2200" b="1" dirty="0">
                <a:solidFill>
                  <a:srgbClr val="FA1EE0"/>
                </a:solidFill>
              </a:rPr>
            </a:br>
            <a:r>
              <a:rPr lang="th-TH" sz="2200" b="1" dirty="0">
                <a:solidFill>
                  <a:srgbClr val="FA1EE0"/>
                </a:solidFill>
              </a:rPr>
              <a:t>         3.5	ค่าเช่าพูดโทรศัพท์ทางไกล</a:t>
            </a:r>
            <a:br>
              <a:rPr lang="th-TH" sz="2200" b="1" dirty="0">
                <a:solidFill>
                  <a:srgbClr val="FA1EE0"/>
                </a:solidFill>
              </a:rPr>
            </a:br>
            <a:r>
              <a:rPr lang="th-TH" sz="2200" b="1" dirty="0">
                <a:solidFill>
                  <a:srgbClr val="FA1EE0"/>
                </a:solidFill>
              </a:rPr>
              <a:t>         3.6	ค่าเช่าคู่สายโทรศัพท์</a:t>
            </a:r>
            <a:br>
              <a:rPr lang="th-TH" sz="2200" b="1" dirty="0">
                <a:solidFill>
                  <a:srgbClr val="FA1EE0"/>
                </a:solidFill>
              </a:rPr>
            </a:br>
            <a:r>
              <a:rPr lang="th-TH" sz="2200" b="1" dirty="0">
                <a:solidFill>
                  <a:srgbClr val="FA1EE0"/>
                </a:solidFill>
              </a:rPr>
              <a:t>         3.7	ค่าติดตั้งโทรศัพท์</a:t>
            </a:r>
            <a:br>
              <a:rPr lang="th-TH" sz="2200" b="1" dirty="0">
                <a:solidFill>
                  <a:srgbClr val="FA1EE0"/>
                </a:solidFill>
              </a:rPr>
            </a:br>
            <a:r>
              <a:rPr lang="th-TH" sz="2200" b="1" dirty="0">
                <a:solidFill>
                  <a:srgbClr val="FA1EE0"/>
                </a:solidFill>
              </a:rPr>
              <a:t>         3.8	ค่าฝากส่งไปรษณียภัณฑ์และพัสดุไปรษณีย์ที่ชำระค่าฝากส่งเป็นรายเดือน</a:t>
            </a:r>
            <a:br>
              <a:rPr lang="th-TH" sz="2200" b="1" dirty="0">
                <a:solidFill>
                  <a:srgbClr val="FA1EE0"/>
                </a:solidFill>
              </a:rPr>
            </a:br>
            <a:r>
              <a:rPr lang="th-TH" sz="2200" b="1" dirty="0">
                <a:solidFill>
                  <a:srgbClr val="FA1EE0"/>
                </a:solidFill>
              </a:rPr>
              <a:t>         3.9	ค่าเช่าวิทยุโทรศัพท์เคลื่อนที่</a:t>
            </a:r>
            <a:br>
              <a:rPr lang="th-TH" sz="2200" b="1" dirty="0">
                <a:solidFill>
                  <a:srgbClr val="FA1EE0"/>
                </a:solidFill>
              </a:rPr>
            </a:br>
            <a:r>
              <a:rPr lang="th-TH" sz="2200" b="1" dirty="0">
                <a:solidFill>
                  <a:srgbClr val="FA1EE0"/>
                </a:solidFill>
              </a:rPr>
              <a:t>         3.10 ค่าใช้จ่ายเกี่ยวกับการใช้เครื่องโทรสารที่ขึ้นทะเบียนเป็นครุภัณฑ์ของทางราชการ</a:t>
            </a:r>
            <a:br>
              <a:rPr lang="th-TH" sz="2200" b="1" dirty="0">
                <a:solidFill>
                  <a:srgbClr val="FA1EE0"/>
                </a:solidFill>
              </a:rPr>
            </a:br>
            <a:r>
              <a:rPr lang="th-TH" sz="2200" b="1" dirty="0">
                <a:solidFill>
                  <a:srgbClr val="FA1EE0"/>
                </a:solidFill>
              </a:rPr>
              <a:t>         3.11 ค่าใช้จ่ายในการเช่าใช้บริการวิทยุติดตามตัว เพื่อใช้ในการปฏิบัติราชการสำคัญกรณีเร่งด่วน</a:t>
            </a:r>
            <a:br>
              <a:rPr lang="th-TH" sz="2200" b="1" dirty="0">
                <a:solidFill>
                  <a:srgbClr val="FA1EE0"/>
                </a:solidFill>
              </a:rPr>
            </a:br>
            <a:r>
              <a:rPr lang="th-TH" sz="2200" b="1" dirty="0">
                <a:solidFill>
                  <a:srgbClr val="FA1EE0"/>
                </a:solidFill>
              </a:rPr>
              <a:t>         3.12 ค่าเช่าบริการสัญญาณเคเบิลทีวี</a:t>
            </a:r>
            <a:br>
              <a:rPr lang="th-TH" sz="2200" b="1" dirty="0">
                <a:solidFill>
                  <a:srgbClr val="FA1EE0"/>
                </a:solidFill>
              </a:rPr>
            </a:br>
            <a:r>
              <a:rPr lang="th-TH" sz="4000" b="1" dirty="0">
                <a:solidFill>
                  <a:schemeClr val="tx1"/>
                </a:solidFill>
              </a:rPr>
              <a:t/>
            </a:r>
            <a:br>
              <a:rPr lang="th-TH" sz="4000" b="1" dirty="0">
                <a:solidFill>
                  <a:schemeClr val="tx1"/>
                </a:solidFill>
              </a:rPr>
            </a:br>
            <a:r>
              <a:rPr lang="th-TH" sz="4000" b="1" dirty="0">
                <a:solidFill>
                  <a:srgbClr val="FA1EE0"/>
                </a:solidFill>
              </a:rPr>
              <a:t/>
            </a:r>
            <a:br>
              <a:rPr lang="th-TH" sz="4000" b="1" dirty="0">
                <a:solidFill>
                  <a:srgbClr val="FA1EE0"/>
                </a:solidFill>
              </a:rPr>
            </a:br>
            <a:r>
              <a:rPr lang="th-TH" sz="4000" b="1" dirty="0">
                <a:solidFill>
                  <a:srgbClr val="C00000"/>
                </a:solidFill>
              </a:rPr>
              <a:t/>
            </a:r>
            <a:br>
              <a:rPr lang="th-TH" sz="4000" b="1" dirty="0">
                <a:solidFill>
                  <a:srgbClr val="C00000"/>
                </a:solidFill>
              </a:rPr>
            </a:br>
            <a:r>
              <a:rPr lang="th-TH" sz="4000" b="1" dirty="0">
                <a:solidFill>
                  <a:srgbClr val="C00000"/>
                </a:solidFill>
              </a:rPr>
              <a:t/>
            </a:r>
            <a:br>
              <a:rPr lang="th-TH" sz="4000" b="1" dirty="0">
                <a:solidFill>
                  <a:srgbClr val="C00000"/>
                </a:solidFill>
              </a:rPr>
            </a:br>
            <a:r>
              <a:rPr lang="th-TH" sz="6000" b="1" dirty="0">
                <a:solidFill>
                  <a:srgbClr val="C00000"/>
                </a:solidFill>
              </a:rPr>
              <a:t/>
            </a:r>
            <a:br>
              <a:rPr lang="th-TH" sz="6000" b="1" dirty="0">
                <a:solidFill>
                  <a:srgbClr val="C00000"/>
                </a:solidFill>
              </a:rPr>
            </a:br>
            <a:r>
              <a:rPr lang="th-TH" dirty="0">
                <a:solidFill>
                  <a:srgbClr val="0033CC"/>
                </a:solidFill>
              </a:rPr>
              <a:t>	</a:t>
            </a:r>
            <a:br>
              <a:rPr lang="th-TH" dirty="0">
                <a:solidFill>
                  <a:srgbClr val="0033CC"/>
                </a:solidFill>
              </a:rPr>
            </a:br>
            <a:endParaRPr lang="th-TH" dirty="0">
              <a:solidFill>
                <a:srgbClr val="0033CC"/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1164" y="2564904"/>
            <a:ext cx="2088232" cy="2304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86637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395536" y="3933056"/>
            <a:ext cx="8568952" cy="1252728"/>
          </a:xfrm>
        </p:spPr>
        <p:txBody>
          <a:bodyPr>
            <a:normAutofit fontScale="90000"/>
          </a:bodyPr>
          <a:lstStyle/>
          <a:p>
            <a:pPr algn="l"/>
            <a:r>
              <a:rPr lang="th-TH" sz="7300" b="1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เงินยืมคาบเกี่ยว</a:t>
            </a:r>
            <a:r>
              <a:rPr lang="th-TH" sz="4900" b="1" dirty="0">
                <a:solidFill>
                  <a:srgbClr val="C00000"/>
                </a:solidFill>
              </a:rPr>
              <a:t/>
            </a:r>
            <a:br>
              <a:rPr lang="th-TH" sz="4900" b="1" dirty="0">
                <a:solidFill>
                  <a:srgbClr val="C00000"/>
                </a:solidFill>
              </a:rPr>
            </a:br>
            <a:r>
              <a:rPr lang="th-TH" sz="4900" b="1" dirty="0">
                <a:solidFill>
                  <a:srgbClr val="C00000"/>
                </a:solidFill>
              </a:rPr>
              <a:t/>
            </a:r>
            <a:br>
              <a:rPr lang="th-TH" sz="4900" b="1" dirty="0">
                <a:solidFill>
                  <a:srgbClr val="C00000"/>
                </a:solidFill>
              </a:rPr>
            </a:br>
            <a:r>
              <a:rPr lang="th-TH" sz="4900" b="1" dirty="0">
                <a:solidFill>
                  <a:srgbClr val="FA1EE0"/>
                </a:solidFill>
              </a:rPr>
              <a:t>การยืมเงินคาบเกี่ยว  </a:t>
            </a:r>
            <a:r>
              <a:rPr lang="th-TH" sz="4900" b="1" dirty="0">
                <a:solidFill>
                  <a:schemeClr val="tx1"/>
                </a:solidFill>
              </a:rPr>
              <a:t>คือ  การยืมเงินงบประมาณปีปัจจุบัน เพื่อไปใช้จ่ายในปีงบประมาณถัดไป</a:t>
            </a:r>
            <a:br>
              <a:rPr lang="th-TH" sz="4900" b="1" dirty="0">
                <a:solidFill>
                  <a:schemeClr val="tx1"/>
                </a:solidFill>
              </a:rPr>
            </a:br>
            <a:r>
              <a:rPr lang="th-TH" sz="4900" b="1" dirty="0">
                <a:solidFill>
                  <a:schemeClr val="tx1"/>
                </a:solidFill>
              </a:rPr>
              <a:t/>
            </a:r>
            <a:br>
              <a:rPr lang="th-TH" sz="4900" b="1" dirty="0">
                <a:solidFill>
                  <a:schemeClr val="tx1"/>
                </a:solidFill>
              </a:rPr>
            </a:br>
            <a:r>
              <a:rPr lang="th-TH" sz="4900" b="1" dirty="0">
                <a:solidFill>
                  <a:srgbClr val="FA1EE0"/>
                </a:solidFill>
              </a:rPr>
              <a:t>หลัก</a:t>
            </a:r>
            <a:r>
              <a:rPr lang="th-TH" sz="4900" b="1" dirty="0">
                <a:solidFill>
                  <a:schemeClr val="tx1"/>
                </a:solidFill>
              </a:rPr>
              <a:t>  ต้องมีเวลาปฏิบัติราชการในปี</a:t>
            </a:r>
            <a:br>
              <a:rPr lang="th-TH" sz="4900" b="1" dirty="0">
                <a:solidFill>
                  <a:schemeClr val="tx1"/>
                </a:solidFill>
              </a:rPr>
            </a:br>
            <a:r>
              <a:rPr lang="th-TH" sz="4900" b="1" dirty="0">
                <a:solidFill>
                  <a:schemeClr val="tx1"/>
                </a:solidFill>
              </a:rPr>
              <a:t>ปัจจุบันคาบเกี่ยวไปในปีงบประมาณถัดไป</a:t>
            </a:r>
            <a:r>
              <a:rPr lang="th-TH" sz="4000" b="1" dirty="0">
                <a:solidFill>
                  <a:schemeClr val="tx1"/>
                </a:solidFill>
              </a:rPr>
              <a:t/>
            </a:r>
            <a:br>
              <a:rPr lang="th-TH" sz="4000" b="1" dirty="0">
                <a:solidFill>
                  <a:schemeClr val="tx1"/>
                </a:solidFill>
              </a:rPr>
            </a:br>
            <a:r>
              <a:rPr lang="th-TH" sz="4000" b="1" dirty="0">
                <a:solidFill>
                  <a:srgbClr val="C00000"/>
                </a:solidFill>
              </a:rPr>
              <a:t/>
            </a:r>
            <a:br>
              <a:rPr lang="th-TH" sz="4000" b="1" dirty="0">
                <a:solidFill>
                  <a:srgbClr val="C00000"/>
                </a:solidFill>
              </a:rPr>
            </a:br>
            <a:r>
              <a:rPr lang="th-TH" sz="6000" b="1" dirty="0">
                <a:solidFill>
                  <a:srgbClr val="C00000"/>
                </a:solidFill>
              </a:rPr>
              <a:t/>
            </a:r>
            <a:br>
              <a:rPr lang="th-TH" sz="6000" b="1" dirty="0">
                <a:solidFill>
                  <a:srgbClr val="C00000"/>
                </a:solidFill>
              </a:rPr>
            </a:br>
            <a:r>
              <a:rPr lang="th-TH" dirty="0">
                <a:solidFill>
                  <a:srgbClr val="0033CC"/>
                </a:solidFill>
              </a:rPr>
              <a:t>	</a:t>
            </a:r>
            <a:br>
              <a:rPr lang="th-TH" dirty="0">
                <a:solidFill>
                  <a:srgbClr val="0033CC"/>
                </a:solidFill>
              </a:rPr>
            </a:br>
            <a:endParaRPr lang="th-TH" dirty="0">
              <a:solidFill>
                <a:srgbClr val="0033CC"/>
              </a:solidFill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3140968"/>
            <a:ext cx="1979712" cy="2304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96206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th-TH" sz="6000" b="1" dirty="0">
                <a:solidFill>
                  <a:srgbClr val="002060"/>
                </a:solidFill>
              </a:rPr>
              <a:t>กฎหมายที่เกี่ยวข้อง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95536" y="1415454"/>
            <a:ext cx="8712968" cy="5447451"/>
          </a:xfrm>
          <a:prstGeom prst="rect">
            <a:avLst/>
          </a:prstGeom>
          <a:noFill/>
        </p:spPr>
        <p:txBody>
          <a:bodyPr wrap="square" lIns="91248" tIns="45624" rIns="91248" bIns="45624" rtlCol="0">
            <a:spAutoFit/>
          </a:bodyPr>
          <a:lstStyle/>
          <a:p>
            <a:r>
              <a:rPr lang="th-TH" sz="4800" b="1" dirty="0">
                <a:solidFill>
                  <a:srgbClr val="0070C0"/>
                </a:solidFill>
              </a:rPr>
              <a:t>พระราชบัญญัติวิธีการงบประมาณ พ.ศ. 2502 และที่แก้ไขเพิ่มเติม</a:t>
            </a:r>
          </a:p>
          <a:p>
            <a:r>
              <a:rPr lang="th-TH" dirty="0"/>
              <a:t> </a:t>
            </a:r>
            <a:r>
              <a:rPr lang="th-TH" dirty="0" smtClean="0"/>
              <a:t>    </a:t>
            </a:r>
            <a:r>
              <a:rPr lang="th-TH" sz="3600" b="1" dirty="0">
                <a:solidFill>
                  <a:srgbClr val="0033CC"/>
                </a:solidFill>
              </a:rPr>
              <a:t>มาตรา 21 บัญญัติว่า ให้รัฐมนตรีเป็นผู้รับผิดชอบในการควบคุมงบประมาณเพื่อปฏิบัติการให้เป็นไปตามกฎหมายระเบียบหรือข้อบังคับและให้มีอำนาจหน้าที่ดังต่อไปนี้</a:t>
            </a:r>
          </a:p>
          <a:p>
            <a:r>
              <a:rPr lang="th-TH" sz="3600" b="1" dirty="0">
                <a:solidFill>
                  <a:srgbClr val="0033CC"/>
                </a:solidFill>
              </a:rPr>
              <a:t>    (2) กำหนดระเบียบหรือข้อบังคับเกี่ยวกับการเบิกจ่ายเงินจากคลัง การเก็บรักษาเงิน และการนำเงินส่งคลังด้วยความเห็นชอบของคณะรัฐมนตรี</a:t>
            </a:r>
          </a:p>
        </p:txBody>
      </p:sp>
    </p:spTree>
    <p:extLst>
      <p:ext uri="{BB962C8B-B14F-4D97-AF65-F5344CB8AC3E}">
        <p14:creationId xmlns:p14="http://schemas.microsoft.com/office/powerpoint/2010/main" val="169863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827584" y="1268761"/>
            <a:ext cx="7416824" cy="4339650"/>
          </a:xfrm>
          <a:prstGeom prst="rect">
            <a:avLst/>
          </a:prstGeom>
        </p:spPr>
        <p:txBody>
          <a:bodyPr wrap="square" lIns="91248" tIns="45624" rIns="91248" bIns="45624">
            <a:spAutoFit/>
          </a:bodyPr>
          <a:lstStyle/>
          <a:p>
            <a:r>
              <a:rPr lang="th-TH" sz="6000" b="1" dirty="0">
                <a:solidFill>
                  <a:srgbClr val="FA1EE0"/>
                </a:solidFill>
              </a:rPr>
              <a:t>ระยะเวลาการยืมเงินคาบเกี่ยว</a:t>
            </a:r>
          </a:p>
          <a:p>
            <a:r>
              <a:rPr lang="th-TH" dirty="0"/>
              <a:t> </a:t>
            </a:r>
            <a:r>
              <a:rPr lang="th-TH" sz="5400" dirty="0">
                <a:sym typeface="Wingdings 2"/>
              </a:rPr>
              <a:t></a:t>
            </a:r>
            <a:r>
              <a:rPr lang="th-TH" sz="5400" dirty="0"/>
              <a:t>90 วัน กรณีเดินทางไปราชการ</a:t>
            </a:r>
          </a:p>
          <a:p>
            <a:r>
              <a:rPr lang="th-TH" dirty="0"/>
              <a:t> </a:t>
            </a:r>
            <a:r>
              <a:rPr lang="th-TH" sz="5400" dirty="0">
                <a:sym typeface="Wingdings 2"/>
              </a:rPr>
              <a:t></a:t>
            </a:r>
            <a:r>
              <a:rPr lang="th-TH" sz="5400" dirty="0"/>
              <a:t>30 วัน  กรณีปฏิบัติราชการอื่น</a:t>
            </a:r>
          </a:p>
          <a:p>
            <a:r>
              <a:rPr lang="th-TH" sz="5400" dirty="0"/>
              <a:t>     (นับตั้งแต่วันที่ 1 ตุลาคม ของปีงบประมาณถัดไป)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4797152"/>
            <a:ext cx="2880320" cy="2060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73798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323528" y="2564904"/>
            <a:ext cx="8568952" cy="1252728"/>
          </a:xfrm>
        </p:spPr>
        <p:txBody>
          <a:bodyPr>
            <a:normAutofit fontScale="90000"/>
          </a:bodyPr>
          <a:lstStyle/>
          <a:p>
            <a:pPr algn="r"/>
            <a:r>
              <a:rPr lang="th-TH" sz="6000" b="1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วิธีการเบิกจ่ายเงินจากคลัง</a:t>
            </a:r>
            <a:r>
              <a:rPr lang="th-TH" sz="5300" b="1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/>
            </a:r>
            <a:br>
              <a:rPr lang="th-TH" sz="5300" b="1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</a:br>
            <a:r>
              <a:rPr lang="th-TH" sz="4900" b="1" dirty="0">
                <a:solidFill>
                  <a:srgbClr val="C00000"/>
                </a:solidFill>
              </a:rPr>
              <a:t/>
            </a:r>
            <a:br>
              <a:rPr lang="th-TH" sz="4900" b="1" dirty="0">
                <a:solidFill>
                  <a:srgbClr val="C00000"/>
                </a:solidFill>
              </a:rPr>
            </a:br>
            <a:r>
              <a:rPr lang="th-TH" sz="4900" b="1" dirty="0">
                <a:solidFill>
                  <a:srgbClr val="C00000"/>
                </a:solidFill>
              </a:rPr>
              <a:t/>
            </a:r>
            <a:br>
              <a:rPr lang="th-TH" sz="4900" b="1" dirty="0">
                <a:solidFill>
                  <a:srgbClr val="C00000"/>
                </a:solidFill>
              </a:rPr>
            </a:br>
            <a:r>
              <a:rPr lang="th-TH" sz="4000" b="1" dirty="0">
                <a:solidFill>
                  <a:schemeClr val="tx1"/>
                </a:solidFill>
              </a:rPr>
              <a:t/>
            </a:r>
            <a:br>
              <a:rPr lang="th-TH" sz="4000" b="1" dirty="0">
                <a:solidFill>
                  <a:schemeClr val="tx1"/>
                </a:solidFill>
              </a:rPr>
            </a:br>
            <a:r>
              <a:rPr lang="th-TH" sz="4000" b="1" dirty="0">
                <a:solidFill>
                  <a:srgbClr val="C00000"/>
                </a:solidFill>
              </a:rPr>
              <a:t/>
            </a:r>
            <a:br>
              <a:rPr lang="th-TH" sz="4000" b="1" dirty="0">
                <a:solidFill>
                  <a:srgbClr val="C00000"/>
                </a:solidFill>
              </a:rPr>
            </a:br>
            <a:r>
              <a:rPr lang="th-TH" sz="6000" b="1" dirty="0">
                <a:solidFill>
                  <a:srgbClr val="C00000"/>
                </a:solidFill>
              </a:rPr>
              <a:t/>
            </a:r>
            <a:br>
              <a:rPr lang="th-TH" sz="6000" b="1" dirty="0">
                <a:solidFill>
                  <a:srgbClr val="C00000"/>
                </a:solidFill>
              </a:rPr>
            </a:br>
            <a:r>
              <a:rPr lang="th-TH" dirty="0">
                <a:solidFill>
                  <a:srgbClr val="0033CC"/>
                </a:solidFill>
              </a:rPr>
              <a:t>	</a:t>
            </a:r>
            <a:br>
              <a:rPr lang="th-TH" dirty="0">
                <a:solidFill>
                  <a:srgbClr val="0033CC"/>
                </a:solidFill>
              </a:rPr>
            </a:br>
            <a:endParaRPr lang="th-TH" dirty="0">
              <a:solidFill>
                <a:srgbClr val="0033CC"/>
              </a:solidFill>
            </a:endParaRPr>
          </a:p>
        </p:txBody>
      </p:sp>
      <p:graphicFrame>
        <p:nvGraphicFramePr>
          <p:cNvPr id="3" name="ไดอะแกรม 2"/>
          <p:cNvGraphicFramePr/>
          <p:nvPr>
            <p:extLst>
              <p:ext uri="{D42A27DB-BD31-4B8C-83A1-F6EECF244321}">
                <p14:modId xmlns:p14="http://schemas.microsoft.com/office/powerpoint/2010/main" val="307844937"/>
              </p:ext>
            </p:extLst>
          </p:nvPr>
        </p:nvGraphicFramePr>
        <p:xfrm>
          <a:off x="-684584" y="1916832"/>
          <a:ext cx="7224464" cy="46400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3088369"/>
            <a:ext cx="3491880" cy="3303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08166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323528" y="908768"/>
            <a:ext cx="7416824" cy="5078313"/>
          </a:xfrm>
          <a:prstGeom prst="rect">
            <a:avLst/>
          </a:prstGeom>
        </p:spPr>
        <p:txBody>
          <a:bodyPr wrap="square" lIns="91248" tIns="45624" rIns="91248" bIns="45624">
            <a:spAutoFit/>
          </a:bodyPr>
          <a:lstStyle/>
          <a:p>
            <a:r>
              <a:rPr lang="th-TH" sz="6000" b="1" dirty="0">
                <a:solidFill>
                  <a:srgbClr val="00B050"/>
                </a:solidFill>
              </a:rPr>
              <a:t>หน่วยงานผู้เบิก</a:t>
            </a:r>
          </a:p>
          <a:p>
            <a:r>
              <a:rPr lang="th-TH" dirty="0">
                <a:solidFill>
                  <a:prstClr val="black"/>
                </a:solidFill>
              </a:rPr>
              <a:t> </a:t>
            </a:r>
            <a:r>
              <a:rPr lang="th-TH" sz="4400" dirty="0">
                <a:solidFill>
                  <a:prstClr val="black"/>
                </a:solidFill>
                <a:sym typeface="Wingdings 2"/>
              </a:rPr>
              <a:t>• ส่วนราชการ หน่วยงานในกำกับของรัฐ องค์การมหาชน รัฐวิสาหกิจ องค์กรจัดตั้งขึ้นตามบทบัญญัติของรัฐธรรมนูญ</a:t>
            </a:r>
          </a:p>
          <a:p>
            <a:r>
              <a:rPr lang="th-TH" sz="4400" dirty="0">
                <a:solidFill>
                  <a:prstClr val="black"/>
                </a:solidFill>
                <a:sym typeface="Wingdings 2"/>
              </a:rPr>
              <a:t>• ได้รับจัดสรรงบประมาณรายจ่าย</a:t>
            </a:r>
          </a:p>
          <a:p>
            <a:r>
              <a:rPr lang="th-TH" sz="4400" dirty="0">
                <a:solidFill>
                  <a:prstClr val="black"/>
                </a:solidFill>
                <a:sym typeface="Wingdings 2"/>
              </a:rPr>
              <a:t>• เบิกเงินจากกรมบัญชีกลาง / สำนักงานคลังจังหวัด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5085184"/>
            <a:ext cx="2915816" cy="1772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74483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323528" y="1124745"/>
            <a:ext cx="7416824" cy="4401205"/>
          </a:xfrm>
          <a:prstGeom prst="rect">
            <a:avLst/>
          </a:prstGeom>
        </p:spPr>
        <p:txBody>
          <a:bodyPr wrap="square" lIns="91248" tIns="45624" rIns="91248" bIns="45624">
            <a:spAutoFit/>
          </a:bodyPr>
          <a:lstStyle/>
          <a:p>
            <a:r>
              <a:rPr lang="th-TH" sz="6000" b="1" dirty="0">
                <a:solidFill>
                  <a:srgbClr val="00B050"/>
                </a:solidFill>
              </a:rPr>
              <a:t>ข้อมูลหลักผู้ขาย</a:t>
            </a:r>
          </a:p>
          <a:p>
            <a:r>
              <a:rPr lang="th-TH" dirty="0" smtClean="0">
                <a:solidFill>
                  <a:prstClr val="black"/>
                </a:solidFill>
              </a:rPr>
              <a:t> </a:t>
            </a:r>
            <a:r>
              <a:rPr lang="th-TH" sz="4400" dirty="0">
                <a:solidFill>
                  <a:prstClr val="black"/>
                </a:solidFill>
                <a:sym typeface="Wingdings 2"/>
              </a:rPr>
              <a:t>• ข้อมูลของหน่วยงานผู้เบิก / เจ้าหนี้ / ผู้มีสิทธิรับเงิน</a:t>
            </a:r>
          </a:p>
          <a:p>
            <a:r>
              <a:rPr lang="th-TH" sz="4400" dirty="0">
                <a:solidFill>
                  <a:prstClr val="black"/>
                </a:solidFill>
                <a:sym typeface="Wingdings 2"/>
              </a:rPr>
              <a:t>• เกี่ยวกับชื่อ ที่อยู่ เลขประจำตัวประชาชน</a:t>
            </a:r>
          </a:p>
          <a:p>
            <a:r>
              <a:rPr lang="th-TH" sz="4400" dirty="0">
                <a:solidFill>
                  <a:prstClr val="black"/>
                </a:solidFill>
                <a:sym typeface="Wingdings 2"/>
              </a:rPr>
              <a:t>• ชื่อ และเลขที่บัญชีธนาคาร เลขที่สัญญา เงื่อนไขการชำระเงิน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4725192"/>
            <a:ext cx="2771800" cy="2088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96458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323528" y="2420888"/>
            <a:ext cx="8712968" cy="1252728"/>
          </a:xfrm>
        </p:spPr>
        <p:txBody>
          <a:bodyPr>
            <a:normAutofit fontScale="90000"/>
          </a:bodyPr>
          <a:lstStyle/>
          <a:p>
            <a:pPr algn="l"/>
            <a:r>
              <a:rPr lang="th-TH" sz="6000" b="1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การขอเบิกเงินเพื่อจ่ายในระบบ </a:t>
            </a:r>
            <a:r>
              <a:rPr lang="en-US" sz="6000" b="1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GFMIS</a:t>
            </a:r>
            <a:r>
              <a:rPr lang="th-TH" sz="4900" b="1" dirty="0">
                <a:solidFill>
                  <a:srgbClr val="C00000"/>
                </a:solidFill>
              </a:rPr>
              <a:t/>
            </a:r>
            <a:br>
              <a:rPr lang="th-TH" sz="4900" b="1" dirty="0">
                <a:solidFill>
                  <a:srgbClr val="C00000"/>
                </a:solidFill>
              </a:rPr>
            </a:br>
            <a:r>
              <a:rPr lang="th-TH" sz="4900" b="1" dirty="0">
                <a:solidFill>
                  <a:srgbClr val="C00000"/>
                </a:solidFill>
              </a:rPr>
              <a:t/>
            </a:r>
            <a:br>
              <a:rPr lang="th-TH" sz="4900" b="1" dirty="0">
                <a:solidFill>
                  <a:srgbClr val="C00000"/>
                </a:solidFill>
              </a:rPr>
            </a:br>
            <a:r>
              <a:rPr lang="th-TH" sz="4000" b="1" dirty="0">
                <a:solidFill>
                  <a:schemeClr val="tx1"/>
                </a:solidFill>
              </a:rPr>
              <a:t/>
            </a:r>
            <a:br>
              <a:rPr lang="th-TH" sz="4000" b="1" dirty="0">
                <a:solidFill>
                  <a:schemeClr val="tx1"/>
                </a:solidFill>
              </a:rPr>
            </a:br>
            <a:r>
              <a:rPr lang="th-TH" sz="4000" b="1" dirty="0">
                <a:solidFill>
                  <a:srgbClr val="C00000"/>
                </a:solidFill>
              </a:rPr>
              <a:t/>
            </a:r>
            <a:br>
              <a:rPr lang="th-TH" sz="4000" b="1" dirty="0">
                <a:solidFill>
                  <a:srgbClr val="C00000"/>
                </a:solidFill>
              </a:rPr>
            </a:br>
            <a:r>
              <a:rPr lang="th-TH" sz="6000" b="1" dirty="0">
                <a:solidFill>
                  <a:srgbClr val="C00000"/>
                </a:solidFill>
              </a:rPr>
              <a:t/>
            </a:r>
            <a:br>
              <a:rPr lang="th-TH" sz="6000" b="1" dirty="0">
                <a:solidFill>
                  <a:srgbClr val="C00000"/>
                </a:solidFill>
              </a:rPr>
            </a:br>
            <a:r>
              <a:rPr lang="th-TH" dirty="0">
                <a:solidFill>
                  <a:srgbClr val="0033CC"/>
                </a:solidFill>
              </a:rPr>
              <a:t>	</a:t>
            </a:r>
            <a:br>
              <a:rPr lang="th-TH" dirty="0">
                <a:solidFill>
                  <a:srgbClr val="0033CC"/>
                </a:solidFill>
              </a:rPr>
            </a:br>
            <a:endParaRPr lang="th-TH" dirty="0">
              <a:solidFill>
                <a:srgbClr val="0033CC"/>
              </a:solidFill>
            </a:endParaRPr>
          </a:p>
        </p:txBody>
      </p:sp>
      <p:graphicFrame>
        <p:nvGraphicFramePr>
          <p:cNvPr id="4" name="ไดอะแกรม 3"/>
          <p:cNvGraphicFramePr/>
          <p:nvPr>
            <p:extLst>
              <p:ext uri="{D42A27DB-BD31-4B8C-83A1-F6EECF244321}">
                <p14:modId xmlns:p14="http://schemas.microsoft.com/office/powerpoint/2010/main" val="303706376"/>
              </p:ext>
            </p:extLst>
          </p:nvPr>
        </p:nvGraphicFramePr>
        <p:xfrm>
          <a:off x="395536" y="2045072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6800" y="2996952"/>
            <a:ext cx="2532872" cy="3672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69643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395536" y="4437112"/>
            <a:ext cx="8568952" cy="1252728"/>
          </a:xfrm>
        </p:spPr>
        <p:txBody>
          <a:bodyPr>
            <a:normAutofit fontScale="90000"/>
          </a:bodyPr>
          <a:lstStyle/>
          <a:p>
            <a:pPr algn="l"/>
            <a:r>
              <a:rPr lang="th-TH" sz="7300" b="1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การจ่ายตรงเจ้าหนี้</a:t>
            </a:r>
            <a:r>
              <a:rPr lang="th-TH" sz="4900" b="1" dirty="0">
                <a:solidFill>
                  <a:srgbClr val="C00000"/>
                </a:solidFill>
              </a:rPr>
              <a:t/>
            </a:r>
            <a:br>
              <a:rPr lang="th-TH" sz="4900" b="1" dirty="0">
                <a:solidFill>
                  <a:srgbClr val="C00000"/>
                </a:solidFill>
              </a:rPr>
            </a:br>
            <a:r>
              <a:rPr lang="th-TH" sz="4900" b="1" dirty="0">
                <a:solidFill>
                  <a:srgbClr val="C00000"/>
                </a:solidFill>
              </a:rPr>
              <a:t/>
            </a:r>
            <a:br>
              <a:rPr lang="th-TH" sz="4900" b="1" dirty="0">
                <a:solidFill>
                  <a:srgbClr val="C00000"/>
                </a:solidFill>
              </a:rPr>
            </a:br>
            <a:r>
              <a:rPr lang="th-TH" sz="6000" b="1" dirty="0">
                <a:solidFill>
                  <a:srgbClr val="D14754"/>
                </a:solidFill>
              </a:rPr>
              <a:t>หลักเกณฑ์</a:t>
            </a:r>
            <a:r>
              <a:rPr lang="th-TH" sz="4000" b="1" dirty="0">
                <a:solidFill>
                  <a:srgbClr val="FA1EE0"/>
                </a:solidFill>
              </a:rPr>
              <a:t/>
            </a:r>
            <a:br>
              <a:rPr lang="th-TH" sz="4000" b="1" dirty="0">
                <a:solidFill>
                  <a:srgbClr val="FA1EE0"/>
                </a:solidFill>
              </a:rPr>
            </a:br>
            <a:r>
              <a:rPr lang="th-TH" sz="5300" b="1" dirty="0">
                <a:solidFill>
                  <a:srgbClr val="008000"/>
                </a:solidFill>
              </a:rPr>
              <a:t>1. มีใบสั่งซื้อ / จ้าง หรือสัญญา วงเงินตั้งแต่ 5,000 บาทขึ้นไป </a:t>
            </a:r>
            <a:br>
              <a:rPr lang="th-TH" sz="5300" b="1" dirty="0">
                <a:solidFill>
                  <a:srgbClr val="008000"/>
                </a:solidFill>
              </a:rPr>
            </a:br>
            <a:r>
              <a:rPr lang="th-TH" sz="5300" b="1" dirty="0">
                <a:solidFill>
                  <a:srgbClr val="008000"/>
                </a:solidFill>
              </a:rPr>
              <a:t>2. ไม่มีใบสั่งซื้อ / จ้าง /สัญญา หรือมีใบสั่งซื้อ / จ้าง หรือสัญญาแต่วงเงินไม่ถึง 5,000 บาท</a:t>
            </a:r>
            <a:r>
              <a:rPr lang="th-TH" sz="5300" b="1" dirty="0">
                <a:solidFill>
                  <a:srgbClr val="FA1EE0"/>
                </a:solidFill>
              </a:rPr>
              <a:t/>
            </a:r>
            <a:br>
              <a:rPr lang="th-TH" sz="5300" b="1" dirty="0">
                <a:solidFill>
                  <a:srgbClr val="FA1EE0"/>
                </a:solidFill>
              </a:rPr>
            </a:br>
            <a:r>
              <a:rPr lang="th-TH" sz="4000" b="1" dirty="0">
                <a:solidFill>
                  <a:schemeClr val="tx1"/>
                </a:solidFill>
              </a:rPr>
              <a:t/>
            </a:r>
            <a:br>
              <a:rPr lang="th-TH" sz="4000" b="1" dirty="0">
                <a:solidFill>
                  <a:schemeClr val="tx1"/>
                </a:solidFill>
              </a:rPr>
            </a:br>
            <a:r>
              <a:rPr lang="th-TH" sz="4000" b="1" dirty="0">
                <a:solidFill>
                  <a:srgbClr val="C00000"/>
                </a:solidFill>
              </a:rPr>
              <a:t/>
            </a:r>
            <a:br>
              <a:rPr lang="th-TH" sz="4000" b="1" dirty="0">
                <a:solidFill>
                  <a:srgbClr val="C00000"/>
                </a:solidFill>
              </a:rPr>
            </a:br>
            <a:r>
              <a:rPr lang="th-TH" sz="6000" b="1" dirty="0">
                <a:solidFill>
                  <a:srgbClr val="C00000"/>
                </a:solidFill>
              </a:rPr>
              <a:t/>
            </a:r>
            <a:br>
              <a:rPr lang="th-TH" sz="6000" b="1" dirty="0">
                <a:solidFill>
                  <a:srgbClr val="C00000"/>
                </a:solidFill>
              </a:rPr>
            </a:br>
            <a:r>
              <a:rPr lang="th-TH" dirty="0">
                <a:solidFill>
                  <a:srgbClr val="0033CC"/>
                </a:solidFill>
              </a:rPr>
              <a:t>	</a:t>
            </a:r>
            <a:br>
              <a:rPr lang="th-TH" dirty="0">
                <a:solidFill>
                  <a:srgbClr val="0033CC"/>
                </a:solidFill>
              </a:rPr>
            </a:br>
            <a:endParaRPr lang="th-TH" dirty="0">
              <a:solidFill>
                <a:srgbClr val="0033CC"/>
              </a:solidFill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1704" y="5157192"/>
            <a:ext cx="1872208" cy="1584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82884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395536" y="4437112"/>
            <a:ext cx="8568952" cy="1252728"/>
          </a:xfrm>
        </p:spPr>
        <p:txBody>
          <a:bodyPr>
            <a:normAutofit fontScale="90000"/>
          </a:bodyPr>
          <a:lstStyle/>
          <a:p>
            <a:pPr algn="l"/>
            <a:r>
              <a:rPr lang="th-TH" sz="7300" b="1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การจ่ายให้ส่วนราชการ</a:t>
            </a:r>
            <a:r>
              <a:rPr lang="th-TH" sz="4900" b="1" dirty="0">
                <a:solidFill>
                  <a:srgbClr val="C00000"/>
                </a:solidFill>
              </a:rPr>
              <a:t/>
            </a:r>
            <a:br>
              <a:rPr lang="th-TH" sz="4900" b="1" dirty="0">
                <a:solidFill>
                  <a:srgbClr val="C00000"/>
                </a:solidFill>
              </a:rPr>
            </a:br>
            <a:r>
              <a:rPr lang="th-TH" sz="4900" b="1" dirty="0">
                <a:solidFill>
                  <a:srgbClr val="C00000"/>
                </a:solidFill>
              </a:rPr>
              <a:t/>
            </a:r>
            <a:br>
              <a:rPr lang="th-TH" sz="4900" b="1" dirty="0">
                <a:solidFill>
                  <a:srgbClr val="C00000"/>
                </a:solidFill>
              </a:rPr>
            </a:br>
            <a:r>
              <a:rPr lang="th-TH" sz="6000" b="1" dirty="0">
                <a:solidFill>
                  <a:srgbClr val="D14754"/>
                </a:solidFill>
              </a:rPr>
              <a:t>หลักเกณฑ์</a:t>
            </a:r>
            <a:r>
              <a:rPr lang="th-TH" sz="4000" b="1" dirty="0">
                <a:solidFill>
                  <a:srgbClr val="FA1EE0"/>
                </a:solidFill>
              </a:rPr>
              <a:t/>
            </a:r>
            <a:br>
              <a:rPr lang="th-TH" sz="4000" b="1" dirty="0">
                <a:solidFill>
                  <a:srgbClr val="FA1EE0"/>
                </a:solidFill>
              </a:rPr>
            </a:br>
            <a:r>
              <a:rPr lang="th-TH" sz="5300" b="1" dirty="0">
                <a:solidFill>
                  <a:srgbClr val="008000"/>
                </a:solidFill>
              </a:rPr>
              <a:t>1. ไม่มีใบสั่งซื้อ / จ้าง หรือสัญญา หรือ</a:t>
            </a:r>
            <a:br>
              <a:rPr lang="th-TH" sz="5300" b="1" dirty="0">
                <a:solidFill>
                  <a:srgbClr val="008000"/>
                </a:solidFill>
              </a:rPr>
            </a:br>
            <a:r>
              <a:rPr lang="th-TH" sz="5300" b="1" dirty="0">
                <a:solidFill>
                  <a:srgbClr val="008000"/>
                </a:solidFill>
              </a:rPr>
              <a:t> 2. มีใบสั่งซื้อ / จ้าง หรือสัญญา แต่วงเงินไม่ถึง 5,000 บาท</a:t>
            </a:r>
            <a:br>
              <a:rPr lang="th-TH" sz="5300" b="1" dirty="0">
                <a:solidFill>
                  <a:srgbClr val="008000"/>
                </a:solidFill>
              </a:rPr>
            </a:br>
            <a:r>
              <a:rPr lang="th-TH" sz="5300" b="1" dirty="0">
                <a:solidFill>
                  <a:srgbClr val="FA1EE0"/>
                </a:solidFill>
              </a:rPr>
              <a:t/>
            </a:r>
            <a:br>
              <a:rPr lang="th-TH" sz="5300" b="1" dirty="0">
                <a:solidFill>
                  <a:srgbClr val="FA1EE0"/>
                </a:solidFill>
              </a:rPr>
            </a:br>
            <a:r>
              <a:rPr lang="th-TH" sz="4000" b="1" dirty="0">
                <a:solidFill>
                  <a:schemeClr val="tx1"/>
                </a:solidFill>
              </a:rPr>
              <a:t/>
            </a:r>
            <a:br>
              <a:rPr lang="th-TH" sz="4000" b="1" dirty="0">
                <a:solidFill>
                  <a:schemeClr val="tx1"/>
                </a:solidFill>
              </a:rPr>
            </a:br>
            <a:r>
              <a:rPr lang="th-TH" sz="4000" b="1" dirty="0">
                <a:solidFill>
                  <a:srgbClr val="C00000"/>
                </a:solidFill>
              </a:rPr>
              <a:t/>
            </a:r>
            <a:br>
              <a:rPr lang="th-TH" sz="4000" b="1" dirty="0">
                <a:solidFill>
                  <a:srgbClr val="C00000"/>
                </a:solidFill>
              </a:rPr>
            </a:br>
            <a:r>
              <a:rPr lang="th-TH" sz="6000" b="1" dirty="0">
                <a:solidFill>
                  <a:srgbClr val="C00000"/>
                </a:solidFill>
              </a:rPr>
              <a:t/>
            </a:r>
            <a:br>
              <a:rPr lang="th-TH" sz="6000" b="1" dirty="0">
                <a:solidFill>
                  <a:srgbClr val="C00000"/>
                </a:solidFill>
              </a:rPr>
            </a:br>
            <a:r>
              <a:rPr lang="th-TH" dirty="0">
                <a:solidFill>
                  <a:srgbClr val="0033CC"/>
                </a:solidFill>
              </a:rPr>
              <a:t>	</a:t>
            </a:r>
            <a:br>
              <a:rPr lang="th-TH" dirty="0">
                <a:solidFill>
                  <a:srgbClr val="0033CC"/>
                </a:solidFill>
              </a:rPr>
            </a:br>
            <a:endParaRPr lang="th-TH" dirty="0">
              <a:solidFill>
                <a:srgbClr val="0033CC"/>
              </a:solidFill>
            </a:endParaRPr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7892" y="5373216"/>
            <a:ext cx="5166108" cy="1484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2996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323528" y="2564904"/>
            <a:ext cx="8568952" cy="1252728"/>
          </a:xfrm>
        </p:spPr>
        <p:txBody>
          <a:bodyPr>
            <a:normAutofit fontScale="90000"/>
          </a:bodyPr>
          <a:lstStyle/>
          <a:p>
            <a:pPr algn="r"/>
            <a:r>
              <a:rPr lang="th-TH" sz="8000" b="1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การเบิกจ่ายเงินยืม</a:t>
            </a:r>
            <a:r>
              <a:rPr lang="th-TH" sz="5300" b="1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/>
            </a:r>
            <a:br>
              <a:rPr lang="th-TH" sz="5300" b="1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</a:br>
            <a:r>
              <a:rPr lang="th-TH" sz="4900" b="1" dirty="0">
                <a:solidFill>
                  <a:srgbClr val="C00000"/>
                </a:solidFill>
              </a:rPr>
              <a:t/>
            </a:r>
            <a:br>
              <a:rPr lang="th-TH" sz="4900" b="1" dirty="0">
                <a:solidFill>
                  <a:srgbClr val="C00000"/>
                </a:solidFill>
              </a:rPr>
            </a:br>
            <a:r>
              <a:rPr lang="th-TH" sz="4900" b="1" dirty="0">
                <a:solidFill>
                  <a:srgbClr val="C00000"/>
                </a:solidFill>
              </a:rPr>
              <a:t/>
            </a:r>
            <a:br>
              <a:rPr lang="th-TH" sz="4900" b="1" dirty="0">
                <a:solidFill>
                  <a:srgbClr val="C00000"/>
                </a:solidFill>
              </a:rPr>
            </a:br>
            <a:r>
              <a:rPr lang="th-TH" sz="4000" b="1" dirty="0">
                <a:solidFill>
                  <a:schemeClr val="tx1"/>
                </a:solidFill>
              </a:rPr>
              <a:t/>
            </a:r>
            <a:br>
              <a:rPr lang="th-TH" sz="4000" b="1" dirty="0">
                <a:solidFill>
                  <a:schemeClr val="tx1"/>
                </a:solidFill>
              </a:rPr>
            </a:br>
            <a:r>
              <a:rPr lang="th-TH" sz="4000" b="1" dirty="0">
                <a:solidFill>
                  <a:srgbClr val="C00000"/>
                </a:solidFill>
              </a:rPr>
              <a:t/>
            </a:r>
            <a:br>
              <a:rPr lang="th-TH" sz="4000" b="1" dirty="0">
                <a:solidFill>
                  <a:srgbClr val="C00000"/>
                </a:solidFill>
              </a:rPr>
            </a:br>
            <a:r>
              <a:rPr lang="th-TH" sz="6000" b="1" dirty="0">
                <a:solidFill>
                  <a:srgbClr val="C00000"/>
                </a:solidFill>
              </a:rPr>
              <a:t/>
            </a:r>
            <a:br>
              <a:rPr lang="th-TH" sz="6000" b="1" dirty="0">
                <a:solidFill>
                  <a:srgbClr val="C00000"/>
                </a:solidFill>
              </a:rPr>
            </a:br>
            <a:r>
              <a:rPr lang="th-TH" dirty="0">
                <a:solidFill>
                  <a:srgbClr val="0033CC"/>
                </a:solidFill>
              </a:rPr>
              <a:t>	</a:t>
            </a:r>
            <a:br>
              <a:rPr lang="th-TH" dirty="0">
                <a:solidFill>
                  <a:srgbClr val="0033CC"/>
                </a:solidFill>
              </a:rPr>
            </a:br>
            <a:endParaRPr lang="th-TH" dirty="0">
              <a:solidFill>
                <a:srgbClr val="0033CC"/>
              </a:solidFill>
            </a:endParaRPr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539552" y="2276872"/>
            <a:ext cx="8136904" cy="4154984"/>
          </a:xfrm>
          <a:prstGeom prst="rect">
            <a:avLst/>
          </a:prstGeom>
        </p:spPr>
        <p:txBody>
          <a:bodyPr wrap="square" lIns="91248" tIns="45624" rIns="91248" bIns="45624">
            <a:spAutoFit/>
          </a:bodyPr>
          <a:lstStyle/>
          <a:p>
            <a:r>
              <a:rPr lang="th-TH" sz="4400" b="1" dirty="0">
                <a:solidFill>
                  <a:srgbClr val="C00000"/>
                </a:solidFill>
              </a:rPr>
              <a:t>เงินยืม  </a:t>
            </a:r>
            <a:r>
              <a:rPr lang="th-TH" sz="4400" b="1" dirty="0"/>
              <a:t>หมายความว่า เงินที่ส่วนราชการจ่ายให้แก่ บุคคลใดยืมเพื่อเป็นค่าใช้จ่ายในการเดินทางไปราชการหรือปฏิบัติราชการอื่น</a:t>
            </a:r>
          </a:p>
          <a:p>
            <a:r>
              <a:rPr lang="th-TH" sz="4400" b="1" dirty="0">
                <a:solidFill>
                  <a:srgbClr val="C00000"/>
                </a:solidFill>
              </a:rPr>
              <a:t>ประเภทของเงินยืม</a:t>
            </a:r>
          </a:p>
          <a:p>
            <a:r>
              <a:rPr lang="th-TH" sz="4400" b="1" dirty="0"/>
              <a:t> • เงินงบประมาณ</a:t>
            </a:r>
          </a:p>
          <a:p>
            <a:r>
              <a:rPr lang="th-TH" sz="4400" b="1" dirty="0"/>
              <a:t> • เงินนอกงบประมาณ</a:t>
            </a: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4354365"/>
            <a:ext cx="4139952" cy="2387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59218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395536" y="3933056"/>
            <a:ext cx="8568952" cy="1252728"/>
          </a:xfrm>
        </p:spPr>
        <p:txBody>
          <a:bodyPr>
            <a:normAutofit fontScale="90000"/>
          </a:bodyPr>
          <a:lstStyle/>
          <a:p>
            <a:pPr algn="l"/>
            <a:r>
              <a:rPr lang="th-TH" sz="7300" b="1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/>
            </a:r>
            <a:br>
              <a:rPr lang="th-TH" sz="7300" b="1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</a:br>
            <a:r>
              <a:rPr lang="th-TH" sz="7300" b="1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เงินงบประมาณ</a:t>
            </a:r>
            <a:r>
              <a:rPr lang="th-TH" sz="4900" b="1" dirty="0">
                <a:solidFill>
                  <a:srgbClr val="C00000"/>
                </a:solidFill>
              </a:rPr>
              <a:t/>
            </a:r>
            <a:br>
              <a:rPr lang="th-TH" sz="4900" b="1" dirty="0">
                <a:solidFill>
                  <a:srgbClr val="C00000"/>
                </a:solidFill>
              </a:rPr>
            </a:br>
            <a:r>
              <a:rPr lang="th-TH" sz="4000" b="1" dirty="0">
                <a:solidFill>
                  <a:srgbClr val="C00000"/>
                </a:solidFill>
              </a:rPr>
              <a:t>1. รายการค่าจ้างชั่วคราว สำหรับค่าจ้างซึ่งไม่มีกำหนดจ่ายเป็นงวดแน่นอนเป็นประจำ แต่จำเป็นต้องจ่ายให้ลูกจ้างแต่ละวันหรือแต่ละคราวเมื่อเสร็จงานที่จ้าง</a:t>
            </a:r>
            <a:br>
              <a:rPr lang="th-TH" sz="4000" b="1" dirty="0">
                <a:solidFill>
                  <a:srgbClr val="C00000"/>
                </a:solidFill>
              </a:rPr>
            </a:br>
            <a:r>
              <a:rPr lang="th-TH" sz="4000" b="1" dirty="0">
                <a:solidFill>
                  <a:srgbClr val="C00000"/>
                </a:solidFill>
              </a:rPr>
              <a:t>2. รายการค่าตอบแทนใช้สอยและวัสดุ</a:t>
            </a:r>
            <a:br>
              <a:rPr lang="th-TH" sz="4000" b="1" dirty="0">
                <a:solidFill>
                  <a:srgbClr val="C00000"/>
                </a:solidFill>
              </a:rPr>
            </a:br>
            <a:r>
              <a:rPr lang="th-TH" sz="4000" b="1" dirty="0">
                <a:solidFill>
                  <a:srgbClr val="C00000"/>
                </a:solidFill>
              </a:rPr>
              <a:t>3. รายการค่าสาธารณูปโภค เฉพาะค่าบริการไปรษณีย์โทรเลข</a:t>
            </a:r>
            <a:br>
              <a:rPr lang="th-TH" sz="4000" b="1" dirty="0">
                <a:solidFill>
                  <a:srgbClr val="C00000"/>
                </a:solidFill>
              </a:rPr>
            </a:br>
            <a:r>
              <a:rPr lang="th-TH" sz="4000" b="1" dirty="0">
                <a:solidFill>
                  <a:srgbClr val="C00000"/>
                </a:solidFill>
              </a:rPr>
              <a:t>4. งบกลาง เฉพาะที่จ่ายเบิกเงินสวัสดิการเกี่ยวกับ</a:t>
            </a:r>
            <a:br>
              <a:rPr lang="th-TH" sz="4000" b="1" dirty="0">
                <a:solidFill>
                  <a:srgbClr val="C00000"/>
                </a:solidFill>
              </a:rPr>
            </a:br>
            <a:r>
              <a:rPr lang="th-TH" sz="4000" b="1" dirty="0">
                <a:solidFill>
                  <a:srgbClr val="C00000"/>
                </a:solidFill>
              </a:rPr>
              <a:t>การศึกษาบุตร เงินเพิ่มค่าครองชีพชั่วคราว</a:t>
            </a:r>
            <a:br>
              <a:rPr lang="th-TH" sz="4000" b="1" dirty="0">
                <a:solidFill>
                  <a:srgbClr val="C00000"/>
                </a:solidFill>
              </a:rPr>
            </a:br>
            <a:r>
              <a:rPr lang="th-TH" sz="4000" b="1" dirty="0">
                <a:solidFill>
                  <a:srgbClr val="C00000"/>
                </a:solidFill>
              </a:rPr>
              <a:t>5. งบรายจ่ายอื่น ๆ ที่จ่ายในลักษณะเกี่ยวกับ (1) (2) (3)</a:t>
            </a:r>
            <a:r>
              <a:rPr lang="th-TH" sz="6000" b="1" dirty="0">
                <a:solidFill>
                  <a:srgbClr val="C00000"/>
                </a:solidFill>
              </a:rPr>
              <a:t/>
            </a:r>
            <a:br>
              <a:rPr lang="th-TH" sz="6000" b="1" dirty="0">
                <a:solidFill>
                  <a:srgbClr val="C00000"/>
                </a:solidFill>
              </a:rPr>
            </a:br>
            <a:r>
              <a:rPr lang="th-TH" sz="4000" b="1" dirty="0">
                <a:solidFill>
                  <a:schemeClr val="tx1"/>
                </a:solidFill>
              </a:rPr>
              <a:t/>
            </a:r>
            <a:br>
              <a:rPr lang="th-TH" sz="4000" b="1" dirty="0">
                <a:solidFill>
                  <a:schemeClr val="tx1"/>
                </a:solidFill>
              </a:rPr>
            </a:br>
            <a:r>
              <a:rPr lang="th-TH" sz="4000" b="1" dirty="0">
                <a:solidFill>
                  <a:srgbClr val="C00000"/>
                </a:solidFill>
              </a:rPr>
              <a:t/>
            </a:r>
            <a:br>
              <a:rPr lang="th-TH" sz="4000" b="1" dirty="0">
                <a:solidFill>
                  <a:srgbClr val="C00000"/>
                </a:solidFill>
              </a:rPr>
            </a:br>
            <a:r>
              <a:rPr lang="th-TH" sz="6000" b="1" dirty="0">
                <a:solidFill>
                  <a:srgbClr val="C00000"/>
                </a:solidFill>
              </a:rPr>
              <a:t/>
            </a:r>
            <a:br>
              <a:rPr lang="th-TH" sz="6000" b="1" dirty="0">
                <a:solidFill>
                  <a:srgbClr val="C00000"/>
                </a:solidFill>
              </a:rPr>
            </a:br>
            <a:r>
              <a:rPr lang="th-TH" dirty="0">
                <a:solidFill>
                  <a:srgbClr val="0033CC"/>
                </a:solidFill>
              </a:rPr>
              <a:t>	</a:t>
            </a:r>
            <a:br>
              <a:rPr lang="th-TH" dirty="0">
                <a:solidFill>
                  <a:srgbClr val="0033CC"/>
                </a:solidFill>
              </a:rPr>
            </a:br>
            <a:endParaRPr lang="th-TH" dirty="0">
              <a:solidFill>
                <a:srgbClr val="0033CC"/>
              </a:solidFill>
            </a:endParaRP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9" y="272230"/>
            <a:ext cx="2808312" cy="1224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20711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395536" y="3933056"/>
            <a:ext cx="8568952" cy="1252728"/>
          </a:xfrm>
        </p:spPr>
        <p:txBody>
          <a:bodyPr>
            <a:normAutofit fontScale="90000"/>
          </a:bodyPr>
          <a:lstStyle/>
          <a:p>
            <a:pPr algn="l"/>
            <a:r>
              <a:rPr lang="th-TH" sz="7300" b="1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/>
            </a:r>
            <a:br>
              <a:rPr lang="th-TH" sz="7300" b="1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</a:br>
            <a:r>
              <a:rPr lang="th-TH" sz="7300" b="1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เงินทดรองราชการ</a:t>
            </a:r>
            <a:r>
              <a:rPr lang="th-TH" sz="4900" b="1" dirty="0">
                <a:solidFill>
                  <a:srgbClr val="C00000"/>
                </a:solidFill>
              </a:rPr>
              <a:t/>
            </a:r>
            <a:br>
              <a:rPr lang="th-TH" sz="4900" b="1" dirty="0">
                <a:solidFill>
                  <a:srgbClr val="C00000"/>
                </a:solidFill>
              </a:rPr>
            </a:br>
            <a:r>
              <a:rPr lang="th-TH" sz="4000" b="1" dirty="0">
                <a:solidFill>
                  <a:srgbClr val="C00000"/>
                </a:solidFill>
              </a:rPr>
              <a:t/>
            </a:r>
            <a:br>
              <a:rPr lang="th-TH" sz="4000" b="1" dirty="0">
                <a:solidFill>
                  <a:srgbClr val="C00000"/>
                </a:solidFill>
              </a:rPr>
            </a:br>
            <a:r>
              <a:rPr lang="th-TH" sz="4000" b="1" dirty="0">
                <a:solidFill>
                  <a:srgbClr val="C00000"/>
                </a:solidFill>
              </a:rPr>
              <a:t>1. งบบุคลากรเฉพาะค่าจ้างซึ่งไม่มีกำหนดจ่ายเป็นงวดแน่นอนเป็นประจำแต่จำเป็นต้องจ่ายให้ลูกจ้างแต่ละวันหรือ  แต่ละคราวเมื่อเสร็จงานที่จ้าง</a:t>
            </a:r>
            <a:br>
              <a:rPr lang="th-TH" sz="4000" b="1" dirty="0">
                <a:solidFill>
                  <a:srgbClr val="C00000"/>
                </a:solidFill>
              </a:rPr>
            </a:br>
            <a:r>
              <a:rPr lang="th-TH" sz="4000" b="1" dirty="0">
                <a:solidFill>
                  <a:srgbClr val="C00000"/>
                </a:solidFill>
              </a:rPr>
              <a:t>2. งบดำเนินงานยกเว้นค่าไฟฟ้า</a:t>
            </a:r>
            <a:br>
              <a:rPr lang="th-TH" sz="4000" b="1" dirty="0">
                <a:solidFill>
                  <a:srgbClr val="C00000"/>
                </a:solidFill>
              </a:rPr>
            </a:br>
            <a:r>
              <a:rPr lang="th-TH" sz="4000" b="1" dirty="0">
                <a:solidFill>
                  <a:srgbClr val="C00000"/>
                </a:solidFill>
              </a:rPr>
              <a:t>3. งบกลางเฉพาะที่จ่ายเป็นเงินสวัสดิการเกี่ยวกับการศึกษาบุตรและค่ารักษาพยาบาล</a:t>
            </a:r>
            <a:br>
              <a:rPr lang="th-TH" sz="4000" b="1" dirty="0">
                <a:solidFill>
                  <a:srgbClr val="C00000"/>
                </a:solidFill>
              </a:rPr>
            </a:br>
            <a:r>
              <a:rPr lang="th-TH" sz="4000" b="1" dirty="0">
                <a:solidFill>
                  <a:srgbClr val="C00000"/>
                </a:solidFill>
              </a:rPr>
              <a:t>4. งบอื่นที่จ่ายในลักษณะเช่นเดียวกับ (1) และ (2)</a:t>
            </a:r>
            <a:br>
              <a:rPr lang="th-TH" sz="4000" b="1" dirty="0">
                <a:solidFill>
                  <a:srgbClr val="C00000"/>
                </a:solidFill>
              </a:rPr>
            </a:br>
            <a:r>
              <a:rPr lang="th-TH" sz="4000" b="1" dirty="0">
                <a:solidFill>
                  <a:schemeClr val="tx1"/>
                </a:solidFill>
              </a:rPr>
              <a:t/>
            </a:r>
            <a:br>
              <a:rPr lang="th-TH" sz="4000" b="1" dirty="0">
                <a:solidFill>
                  <a:schemeClr val="tx1"/>
                </a:solidFill>
              </a:rPr>
            </a:br>
            <a:r>
              <a:rPr lang="th-TH" sz="4000" b="1" dirty="0">
                <a:solidFill>
                  <a:srgbClr val="C00000"/>
                </a:solidFill>
              </a:rPr>
              <a:t/>
            </a:r>
            <a:br>
              <a:rPr lang="th-TH" sz="4000" b="1" dirty="0">
                <a:solidFill>
                  <a:srgbClr val="C00000"/>
                </a:solidFill>
              </a:rPr>
            </a:br>
            <a:r>
              <a:rPr lang="th-TH" sz="6000" b="1" dirty="0">
                <a:solidFill>
                  <a:srgbClr val="C00000"/>
                </a:solidFill>
              </a:rPr>
              <a:t/>
            </a:r>
            <a:br>
              <a:rPr lang="th-TH" sz="6000" b="1" dirty="0">
                <a:solidFill>
                  <a:srgbClr val="C00000"/>
                </a:solidFill>
              </a:rPr>
            </a:br>
            <a:r>
              <a:rPr lang="th-TH" dirty="0">
                <a:solidFill>
                  <a:srgbClr val="0033CC"/>
                </a:solidFill>
              </a:rPr>
              <a:t>	</a:t>
            </a:r>
            <a:br>
              <a:rPr lang="th-TH" dirty="0">
                <a:solidFill>
                  <a:srgbClr val="0033CC"/>
                </a:solidFill>
              </a:rPr>
            </a:br>
            <a:endParaRPr lang="th-TH" dirty="0">
              <a:solidFill>
                <a:srgbClr val="0033CC"/>
              </a:solidFill>
            </a:endParaRP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7816" y="4365105"/>
            <a:ext cx="1656184" cy="24928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9032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th-TH" sz="6000" b="1" dirty="0">
                <a:solidFill>
                  <a:srgbClr val="002060"/>
                </a:solidFill>
              </a:rPr>
              <a:t>กฎหมายที่เกี่ยวข้อง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95536" y="1415454"/>
            <a:ext cx="8712968" cy="3785458"/>
          </a:xfrm>
          <a:prstGeom prst="rect">
            <a:avLst/>
          </a:prstGeom>
          <a:noFill/>
        </p:spPr>
        <p:txBody>
          <a:bodyPr wrap="square" lIns="91248" tIns="45624" rIns="91248" bIns="45624" rtlCol="0">
            <a:spAutoFit/>
          </a:bodyPr>
          <a:lstStyle/>
          <a:p>
            <a:r>
              <a:rPr lang="th-TH" sz="4800" b="1" dirty="0" smtClean="0">
                <a:solidFill>
                  <a:srgbClr val="0070C0"/>
                </a:solidFill>
              </a:rPr>
              <a:t>พระราชบัญญัติวินัยการเงินการคลังของรัฐพ.ศ. 2561</a:t>
            </a:r>
            <a:endParaRPr lang="th-TH" sz="4800" b="1" dirty="0">
              <a:solidFill>
                <a:srgbClr val="0070C0"/>
              </a:solidFill>
            </a:endParaRPr>
          </a:p>
          <a:p>
            <a:r>
              <a:rPr lang="th-TH" dirty="0">
                <a:solidFill>
                  <a:prstClr val="black"/>
                </a:solidFill>
              </a:rPr>
              <a:t> </a:t>
            </a:r>
            <a:r>
              <a:rPr lang="th-TH" dirty="0" smtClean="0">
                <a:solidFill>
                  <a:prstClr val="black"/>
                </a:solidFill>
              </a:rPr>
              <a:t>    </a:t>
            </a:r>
            <a:r>
              <a:rPr lang="th-TH" sz="3600" b="1" dirty="0">
                <a:solidFill>
                  <a:srgbClr val="0033CC"/>
                </a:solidFill>
              </a:rPr>
              <a:t>มาตรา </a:t>
            </a:r>
            <a:r>
              <a:rPr lang="th-TH" sz="3600" b="1" dirty="0" smtClean="0">
                <a:solidFill>
                  <a:srgbClr val="0033CC"/>
                </a:solidFill>
              </a:rPr>
              <a:t>39 </a:t>
            </a:r>
            <a:r>
              <a:rPr lang="th-TH" sz="3600" b="1" dirty="0">
                <a:solidFill>
                  <a:srgbClr val="0033CC"/>
                </a:solidFill>
              </a:rPr>
              <a:t>บัญญัติว่า </a:t>
            </a:r>
            <a:r>
              <a:rPr lang="th-TH" sz="3600" b="1" dirty="0" smtClean="0">
                <a:solidFill>
                  <a:srgbClr val="0033CC"/>
                </a:solidFill>
              </a:rPr>
              <a:t>การเบิกเงินจากคลัง การับเงิน การจ่ายเงิน การเก็บรักษาเงิน และการนำเงินส่งคลัง ให้เป็นไปตามระเบียบที่รัฐมนตรีกำหนดโดยความเห็นชอบของคณะรัฐมนตรี</a:t>
            </a:r>
            <a:endParaRPr lang="th-TH" sz="3600" b="1" dirty="0">
              <a:solidFill>
                <a:srgbClr val="00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7075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67544" y="4293096"/>
            <a:ext cx="8568952" cy="1252728"/>
          </a:xfrm>
        </p:spPr>
        <p:txBody>
          <a:bodyPr>
            <a:normAutofit fontScale="90000"/>
          </a:bodyPr>
          <a:lstStyle/>
          <a:p>
            <a:pPr algn="l"/>
            <a:r>
              <a:rPr lang="th-TH" sz="7300" b="1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/>
            </a:r>
            <a:br>
              <a:rPr lang="th-TH" sz="7300" b="1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</a:br>
            <a:r>
              <a:rPr lang="th-TH" sz="7300" b="1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กำหนดส่งใบสำคัญ</a:t>
            </a:r>
            <a:br>
              <a:rPr lang="th-TH" sz="7300" b="1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</a:br>
            <a:r>
              <a:rPr lang="th-TH" sz="4900" b="1" dirty="0">
                <a:solidFill>
                  <a:srgbClr val="C00000"/>
                </a:solidFill>
              </a:rPr>
              <a:t/>
            </a:r>
            <a:br>
              <a:rPr lang="th-TH" sz="4900" b="1" dirty="0">
                <a:solidFill>
                  <a:srgbClr val="C00000"/>
                </a:solidFill>
              </a:rPr>
            </a:br>
            <a:r>
              <a:rPr lang="th-TH" b="1" dirty="0">
                <a:solidFill>
                  <a:srgbClr val="C00000"/>
                </a:solidFill>
              </a:rPr>
              <a:t>1. เดินทางไปประจำต่างสำนักงาน : </a:t>
            </a:r>
            <a:r>
              <a:rPr lang="th-TH" b="1" dirty="0">
                <a:solidFill>
                  <a:schemeClr val="bg2">
                    <a:lumMod val="25000"/>
                  </a:schemeClr>
                </a:solidFill>
              </a:rPr>
              <a:t>ส่งทาง</a:t>
            </a:r>
            <a:r>
              <a:rPr lang="th-TH" b="1" dirty="0" smtClean="0">
                <a:solidFill>
                  <a:schemeClr val="bg2">
                    <a:lumMod val="25000"/>
                  </a:schemeClr>
                </a:solidFill>
              </a:rPr>
              <a:t>ไปรษณีย์ลงทะเบียน</a:t>
            </a:r>
            <a:r>
              <a:rPr lang="th-TH" b="1" dirty="0">
                <a:solidFill>
                  <a:schemeClr val="bg2">
                    <a:lumMod val="25000"/>
                  </a:schemeClr>
                </a:solidFill>
              </a:rPr>
              <a:t>หรือ</a:t>
            </a:r>
            <a:r>
              <a:rPr lang="th-TH" b="1" dirty="0" smtClean="0">
                <a:solidFill>
                  <a:schemeClr val="bg2">
                    <a:lumMod val="25000"/>
                  </a:schemeClr>
                </a:solidFill>
              </a:rPr>
              <a:t>ธนาณัติ ภายใน </a:t>
            </a:r>
            <a:r>
              <a:rPr lang="th-TH" b="1" dirty="0">
                <a:solidFill>
                  <a:schemeClr val="bg2">
                    <a:lumMod val="25000"/>
                  </a:schemeClr>
                </a:solidFill>
              </a:rPr>
              <a:t>30 วัน นับ</a:t>
            </a:r>
            <a:r>
              <a:rPr lang="th-TH" b="1" dirty="0" smtClean="0">
                <a:solidFill>
                  <a:schemeClr val="bg2">
                    <a:lumMod val="25000"/>
                  </a:schemeClr>
                </a:solidFill>
              </a:rPr>
              <a:t>จากวัน</a:t>
            </a:r>
            <a:r>
              <a:rPr lang="th-TH" b="1" dirty="0">
                <a:solidFill>
                  <a:schemeClr val="bg2">
                    <a:lumMod val="25000"/>
                  </a:schemeClr>
                </a:solidFill>
              </a:rPr>
              <a:t>ได้รับเงิน</a:t>
            </a:r>
            <a:br>
              <a:rPr lang="th-TH" b="1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th-TH" b="1" dirty="0">
                <a:solidFill>
                  <a:srgbClr val="C00000"/>
                </a:solidFill>
              </a:rPr>
              <a:t>2. เดินทางไปราชการอื่น : </a:t>
            </a:r>
            <a:r>
              <a:rPr lang="th-TH" b="1" dirty="0">
                <a:solidFill>
                  <a:schemeClr val="bg2">
                    <a:lumMod val="25000"/>
                  </a:schemeClr>
                </a:solidFill>
              </a:rPr>
              <a:t>ส่งภายใน 15 วัน นับจาก</a:t>
            </a:r>
            <a:r>
              <a:rPr lang="th-TH" b="1" dirty="0" smtClean="0">
                <a:solidFill>
                  <a:schemeClr val="bg2">
                    <a:lumMod val="25000"/>
                  </a:schemeClr>
                </a:solidFill>
              </a:rPr>
              <a:t>วันกลับ</a:t>
            </a:r>
            <a:r>
              <a:rPr lang="th-TH" b="1" dirty="0">
                <a:solidFill>
                  <a:schemeClr val="bg2">
                    <a:lumMod val="25000"/>
                  </a:schemeClr>
                </a:solidFill>
              </a:rPr>
              <a:t>มาถึง</a:t>
            </a:r>
            <a:r>
              <a:rPr lang="th-TH" b="1" dirty="0">
                <a:solidFill>
                  <a:srgbClr val="C00000"/>
                </a:solidFill>
              </a:rPr>
              <a:t/>
            </a:r>
            <a:br>
              <a:rPr lang="th-TH" b="1" dirty="0">
                <a:solidFill>
                  <a:srgbClr val="C00000"/>
                </a:solidFill>
              </a:rPr>
            </a:br>
            <a:r>
              <a:rPr lang="th-TH" b="1" dirty="0">
                <a:solidFill>
                  <a:srgbClr val="C00000"/>
                </a:solidFill>
              </a:rPr>
              <a:t>3. ปฏิบัติราชการอื่นนอกจาก (</a:t>
            </a:r>
            <a:r>
              <a:rPr lang="th-TH" b="1" dirty="0" smtClean="0">
                <a:solidFill>
                  <a:srgbClr val="C00000"/>
                </a:solidFill>
              </a:rPr>
              <a:t>1) </a:t>
            </a:r>
            <a:r>
              <a:rPr lang="th-TH" b="1" dirty="0">
                <a:solidFill>
                  <a:srgbClr val="C00000"/>
                </a:solidFill>
              </a:rPr>
              <a:t>– </a:t>
            </a:r>
            <a:r>
              <a:rPr lang="th-TH" b="1" dirty="0" smtClean="0">
                <a:solidFill>
                  <a:srgbClr val="C00000"/>
                </a:solidFill>
              </a:rPr>
              <a:t>(2 </a:t>
            </a:r>
            <a:r>
              <a:rPr lang="th-TH" b="1" dirty="0">
                <a:solidFill>
                  <a:srgbClr val="C00000"/>
                </a:solidFill>
              </a:rPr>
              <a:t>)</a:t>
            </a:r>
            <a:r>
              <a:rPr lang="th-TH" b="1" dirty="0" smtClean="0">
                <a:solidFill>
                  <a:srgbClr val="C00000"/>
                </a:solidFill>
              </a:rPr>
              <a:t> </a:t>
            </a:r>
            <a:r>
              <a:rPr lang="th-TH" b="1" dirty="0">
                <a:solidFill>
                  <a:srgbClr val="C00000"/>
                </a:solidFill>
              </a:rPr>
              <a:t>:</a:t>
            </a:r>
            <a:r>
              <a:rPr lang="th-TH" b="1" dirty="0">
                <a:solidFill>
                  <a:schemeClr val="bg2">
                    <a:lumMod val="25000"/>
                  </a:schemeClr>
                </a:solidFill>
              </a:rPr>
              <a:t>ส่งภายใน </a:t>
            </a:r>
            <a:r>
              <a:rPr lang="th-TH" b="1" dirty="0" smtClean="0">
                <a:solidFill>
                  <a:schemeClr val="bg2">
                    <a:lumMod val="25000"/>
                  </a:schemeClr>
                </a:solidFill>
              </a:rPr>
              <a:t>30 วัน นับ</a:t>
            </a:r>
            <a:r>
              <a:rPr lang="th-TH" b="1" dirty="0">
                <a:solidFill>
                  <a:schemeClr val="bg2">
                    <a:lumMod val="25000"/>
                  </a:schemeClr>
                </a:solidFill>
              </a:rPr>
              <a:t>จากวันได้รับเงิน</a:t>
            </a:r>
            <a:r>
              <a:rPr lang="th-TH" b="1" dirty="0">
                <a:solidFill>
                  <a:schemeClr val="bg2">
                    <a:lumMod val="50000"/>
                  </a:schemeClr>
                </a:solidFill>
              </a:rPr>
              <a:t/>
            </a:r>
            <a:br>
              <a:rPr lang="th-TH" b="1" dirty="0">
                <a:solidFill>
                  <a:schemeClr val="bg2">
                    <a:lumMod val="50000"/>
                  </a:schemeClr>
                </a:solidFill>
              </a:rPr>
            </a:br>
            <a:r>
              <a:rPr lang="th-TH" sz="4000" b="1" dirty="0">
                <a:solidFill>
                  <a:srgbClr val="C00000"/>
                </a:solidFill>
              </a:rPr>
              <a:t/>
            </a:r>
            <a:br>
              <a:rPr lang="th-TH" sz="4000" b="1" dirty="0">
                <a:solidFill>
                  <a:srgbClr val="C00000"/>
                </a:solidFill>
              </a:rPr>
            </a:br>
            <a:r>
              <a:rPr lang="th-TH" sz="4000" b="1" dirty="0">
                <a:solidFill>
                  <a:schemeClr val="tx1"/>
                </a:solidFill>
              </a:rPr>
              <a:t/>
            </a:r>
            <a:br>
              <a:rPr lang="th-TH" sz="4000" b="1" dirty="0">
                <a:solidFill>
                  <a:schemeClr val="tx1"/>
                </a:solidFill>
              </a:rPr>
            </a:br>
            <a:r>
              <a:rPr lang="th-TH" sz="4000" b="1" dirty="0">
                <a:solidFill>
                  <a:srgbClr val="C00000"/>
                </a:solidFill>
              </a:rPr>
              <a:t/>
            </a:r>
            <a:br>
              <a:rPr lang="th-TH" sz="4000" b="1" dirty="0">
                <a:solidFill>
                  <a:srgbClr val="C00000"/>
                </a:solidFill>
              </a:rPr>
            </a:br>
            <a:r>
              <a:rPr lang="th-TH" sz="6000" b="1" dirty="0">
                <a:solidFill>
                  <a:srgbClr val="C00000"/>
                </a:solidFill>
              </a:rPr>
              <a:t/>
            </a:r>
            <a:br>
              <a:rPr lang="th-TH" sz="6000" b="1" dirty="0">
                <a:solidFill>
                  <a:srgbClr val="C00000"/>
                </a:solidFill>
              </a:rPr>
            </a:br>
            <a:r>
              <a:rPr lang="th-TH" dirty="0">
                <a:solidFill>
                  <a:srgbClr val="0033CC"/>
                </a:solidFill>
              </a:rPr>
              <a:t>	</a:t>
            </a:r>
            <a:br>
              <a:rPr lang="th-TH" dirty="0">
                <a:solidFill>
                  <a:srgbClr val="0033CC"/>
                </a:solidFill>
              </a:rPr>
            </a:br>
            <a:endParaRPr lang="th-TH" dirty="0">
              <a:solidFill>
                <a:srgbClr val="0033CC"/>
              </a:solidFill>
            </a:endParaRP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188640"/>
            <a:ext cx="3059640" cy="2016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54173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395536" y="3933056"/>
            <a:ext cx="8568952" cy="1252728"/>
          </a:xfrm>
        </p:spPr>
        <p:txBody>
          <a:bodyPr>
            <a:normAutofit fontScale="90000"/>
          </a:bodyPr>
          <a:lstStyle/>
          <a:p>
            <a:pPr algn="l"/>
            <a:r>
              <a:rPr lang="th-TH" sz="7300" b="1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/>
            </a:r>
            <a:br>
              <a:rPr lang="th-TH" sz="7300" b="1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</a:br>
            <a:r>
              <a:rPr lang="th-TH" sz="7300" b="1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การจ่ายเงินยืม</a:t>
            </a:r>
            <a:br>
              <a:rPr lang="th-TH" sz="7300" b="1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</a:br>
            <a:r>
              <a:rPr lang="th-TH" sz="3600" b="1" dirty="0">
                <a:solidFill>
                  <a:srgbClr val="C00000"/>
                </a:solidFill>
              </a:rPr>
              <a:t>1. ทำสัญญายืมตามที่ ก.ค. กำหนดและรับรองว่าจะปฏิบัติตามระเบียบหรือข้อบังคับของทางราชการและผู้มีอำนาจได้อนุมัติ</a:t>
            </a:r>
            <a:br>
              <a:rPr lang="th-TH" sz="3600" b="1" dirty="0">
                <a:solidFill>
                  <a:srgbClr val="C00000"/>
                </a:solidFill>
              </a:rPr>
            </a:br>
            <a:r>
              <a:rPr lang="th-TH" sz="3600" b="1" dirty="0">
                <a:solidFill>
                  <a:srgbClr val="C00000"/>
                </a:solidFill>
              </a:rPr>
              <a:t>2. สัญญายืมทำ 2 ฉบับ</a:t>
            </a:r>
            <a:br>
              <a:rPr lang="th-TH" sz="3600" b="1" dirty="0">
                <a:solidFill>
                  <a:srgbClr val="C00000"/>
                </a:solidFill>
              </a:rPr>
            </a:br>
            <a:r>
              <a:rPr lang="th-TH" sz="3600" b="1" dirty="0">
                <a:solidFill>
                  <a:srgbClr val="C00000"/>
                </a:solidFill>
              </a:rPr>
              <a:t>    • ผู้ยืมเก็บ 1 ฉบับ</a:t>
            </a:r>
            <a:br>
              <a:rPr lang="th-TH" sz="3600" b="1" dirty="0">
                <a:solidFill>
                  <a:srgbClr val="C00000"/>
                </a:solidFill>
              </a:rPr>
            </a:br>
            <a:r>
              <a:rPr lang="th-TH" sz="3600" b="1" dirty="0">
                <a:solidFill>
                  <a:srgbClr val="C00000"/>
                </a:solidFill>
              </a:rPr>
              <a:t>    • ส่วนราชการเก็บ 1 ฉบับ</a:t>
            </a:r>
            <a:br>
              <a:rPr lang="th-TH" sz="3600" b="1" dirty="0">
                <a:solidFill>
                  <a:srgbClr val="C00000"/>
                </a:solidFill>
              </a:rPr>
            </a:br>
            <a:r>
              <a:rPr lang="th-TH" sz="3600" b="1" dirty="0">
                <a:solidFill>
                  <a:srgbClr val="C00000"/>
                </a:solidFill>
              </a:rPr>
              <a:t>3. เงื่อนไขการจ่ายเงินยืม</a:t>
            </a:r>
            <a:br>
              <a:rPr lang="th-TH" sz="3600" b="1" dirty="0">
                <a:solidFill>
                  <a:srgbClr val="C00000"/>
                </a:solidFill>
              </a:rPr>
            </a:br>
            <a:r>
              <a:rPr lang="th-TH" sz="3600" b="1" dirty="0">
                <a:solidFill>
                  <a:srgbClr val="C00000"/>
                </a:solidFill>
              </a:rPr>
              <a:t>    • ให้ยืมเฉพาะเท่าที่จำเป็น</a:t>
            </a:r>
            <a:br>
              <a:rPr lang="th-TH" sz="3600" b="1" dirty="0">
                <a:solidFill>
                  <a:srgbClr val="C00000"/>
                </a:solidFill>
              </a:rPr>
            </a:br>
            <a:r>
              <a:rPr lang="th-TH" sz="3600" b="1" dirty="0">
                <a:solidFill>
                  <a:srgbClr val="C00000"/>
                </a:solidFill>
              </a:rPr>
              <a:t>    • ห้ามให้ยืมครั้งใหม่ หากยังไม่ล้างครั้งเก่า</a:t>
            </a:r>
            <a:br>
              <a:rPr lang="th-TH" sz="3600" b="1" dirty="0">
                <a:solidFill>
                  <a:srgbClr val="C00000"/>
                </a:solidFill>
              </a:rPr>
            </a:br>
            <a:r>
              <a:rPr lang="th-TH" sz="3600" b="1" dirty="0">
                <a:solidFill>
                  <a:srgbClr val="C00000"/>
                </a:solidFill>
              </a:rPr>
              <a:t>    • การจ่ายเงินยืมเป็นค่าใช้จ่ายในการเดินทางไปราชการในราชอาณาจักรไม่เกิน 90 วัน เว้นแต่ขอตกลงกับ ก.ค.</a:t>
            </a:r>
            <a:br>
              <a:rPr lang="th-TH" sz="3600" b="1" dirty="0">
                <a:solidFill>
                  <a:srgbClr val="C00000"/>
                </a:solidFill>
              </a:rPr>
            </a:br>
            <a:r>
              <a:rPr lang="th-TH" sz="4000" b="1" dirty="0">
                <a:solidFill>
                  <a:schemeClr val="tx1"/>
                </a:solidFill>
              </a:rPr>
              <a:t/>
            </a:r>
            <a:br>
              <a:rPr lang="th-TH" sz="4000" b="1" dirty="0">
                <a:solidFill>
                  <a:schemeClr val="tx1"/>
                </a:solidFill>
              </a:rPr>
            </a:br>
            <a:r>
              <a:rPr lang="th-TH" sz="4000" b="1" dirty="0">
                <a:solidFill>
                  <a:srgbClr val="C00000"/>
                </a:solidFill>
              </a:rPr>
              <a:t/>
            </a:r>
            <a:br>
              <a:rPr lang="th-TH" sz="4000" b="1" dirty="0">
                <a:solidFill>
                  <a:srgbClr val="C00000"/>
                </a:solidFill>
              </a:rPr>
            </a:br>
            <a:r>
              <a:rPr lang="th-TH" sz="6000" b="1" dirty="0">
                <a:solidFill>
                  <a:srgbClr val="C00000"/>
                </a:solidFill>
              </a:rPr>
              <a:t/>
            </a:r>
            <a:br>
              <a:rPr lang="th-TH" sz="6000" b="1" dirty="0">
                <a:solidFill>
                  <a:srgbClr val="C00000"/>
                </a:solidFill>
              </a:rPr>
            </a:br>
            <a:r>
              <a:rPr lang="th-TH" dirty="0">
                <a:solidFill>
                  <a:srgbClr val="0033CC"/>
                </a:solidFill>
              </a:rPr>
              <a:t>	</a:t>
            </a:r>
            <a:br>
              <a:rPr lang="th-TH" dirty="0">
                <a:solidFill>
                  <a:srgbClr val="0033CC"/>
                </a:solidFill>
              </a:rPr>
            </a:br>
            <a:endParaRPr lang="th-TH" dirty="0">
              <a:solidFill>
                <a:srgbClr val="0033CC"/>
              </a:solidFill>
            </a:endParaRP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2780928"/>
            <a:ext cx="3347864" cy="2088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84946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251521" y="1556792"/>
            <a:ext cx="8568952" cy="1252728"/>
          </a:xfrm>
        </p:spPr>
        <p:txBody>
          <a:bodyPr>
            <a:normAutofit fontScale="90000"/>
          </a:bodyPr>
          <a:lstStyle/>
          <a:p>
            <a:r>
              <a:rPr lang="th-TH" sz="7300" b="1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/>
            </a:r>
            <a:br>
              <a:rPr lang="th-TH" sz="7300" b="1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</a:br>
            <a:r>
              <a:rPr lang="th-TH" sz="6000" b="1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ผู้มีอำนาจอนุมัติการจ่ายเงินยืม</a:t>
            </a:r>
            <a:br>
              <a:rPr lang="th-TH" sz="6000" b="1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</a:br>
            <a:r>
              <a:rPr lang="th-TH" sz="3600" b="1" dirty="0">
                <a:solidFill>
                  <a:srgbClr val="C00000"/>
                </a:solidFill>
              </a:rPr>
              <a:t/>
            </a:r>
            <a:br>
              <a:rPr lang="th-TH" sz="3600" b="1" dirty="0">
                <a:solidFill>
                  <a:srgbClr val="C00000"/>
                </a:solidFill>
              </a:rPr>
            </a:br>
            <a:r>
              <a:rPr lang="th-TH" sz="4000" b="1" dirty="0">
                <a:solidFill>
                  <a:schemeClr val="tx1"/>
                </a:solidFill>
              </a:rPr>
              <a:t/>
            </a:r>
            <a:br>
              <a:rPr lang="th-TH" sz="4000" b="1" dirty="0">
                <a:solidFill>
                  <a:schemeClr val="tx1"/>
                </a:solidFill>
              </a:rPr>
            </a:br>
            <a:r>
              <a:rPr lang="th-TH" sz="4000" b="1" dirty="0">
                <a:solidFill>
                  <a:srgbClr val="C00000"/>
                </a:solidFill>
              </a:rPr>
              <a:t/>
            </a:r>
            <a:br>
              <a:rPr lang="th-TH" sz="4000" b="1" dirty="0">
                <a:solidFill>
                  <a:srgbClr val="C00000"/>
                </a:solidFill>
              </a:rPr>
            </a:br>
            <a:r>
              <a:rPr lang="th-TH" sz="6000" b="1" dirty="0">
                <a:solidFill>
                  <a:srgbClr val="C00000"/>
                </a:solidFill>
              </a:rPr>
              <a:t/>
            </a:r>
            <a:br>
              <a:rPr lang="th-TH" sz="6000" b="1" dirty="0">
                <a:solidFill>
                  <a:srgbClr val="C00000"/>
                </a:solidFill>
              </a:rPr>
            </a:br>
            <a:r>
              <a:rPr lang="th-TH" dirty="0">
                <a:solidFill>
                  <a:srgbClr val="0033CC"/>
                </a:solidFill>
              </a:rPr>
              <a:t>	</a:t>
            </a:r>
            <a:br>
              <a:rPr lang="th-TH" dirty="0">
                <a:solidFill>
                  <a:srgbClr val="0033CC"/>
                </a:solidFill>
              </a:rPr>
            </a:br>
            <a:endParaRPr lang="th-TH" dirty="0">
              <a:solidFill>
                <a:srgbClr val="0033CC"/>
              </a:solidFill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152400" y="1295401"/>
            <a:ext cx="428625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248" tIns="45624" rIns="91248" bIns="45624" numCol="1" rtlCol="0" anchor="t" anchorCtr="0" compatLnSpc="1">
            <a:prstTxWarp prst="textNoShape">
              <a:avLst/>
            </a:prstTxWarp>
            <a:normAutofit fontScale="92500" lnSpcReduction="100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32321" indent="-532321" eaLnBrk="1" fontAlgn="auto" hangingPunct="1">
              <a:spcAft>
                <a:spcPts val="0"/>
              </a:spcAft>
              <a:buNone/>
              <a:defRPr/>
            </a:pPr>
            <a:r>
              <a:rPr lang="th-TH" sz="3500" b="1" dirty="0">
                <a:solidFill>
                  <a:srgbClr val="0033CC"/>
                </a:solidFill>
                <a:latin typeface="Angsana New" pitchFamily="18" charset="-34"/>
                <a:cs typeface="Cordia New"/>
              </a:rPr>
              <a:t>1.	ส่วนราชการในราชการบริหารส่วนกลาง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endParaRPr lang="th-TH" sz="3000" b="1" dirty="0">
              <a:solidFill>
                <a:srgbClr val="0033CC"/>
              </a:solidFill>
              <a:latin typeface="Angsana New" pitchFamily="18" charset="-34"/>
              <a:cs typeface="Cordia New"/>
            </a:endParaRPr>
          </a:p>
          <a:p>
            <a:pPr marL="532321" indent="-532321" eaLnBrk="1" fontAlgn="auto" hangingPunct="1">
              <a:spcAft>
                <a:spcPts val="0"/>
              </a:spcAft>
              <a:buNone/>
              <a:defRPr/>
            </a:pPr>
            <a:endParaRPr lang="th-TH" sz="3000" b="1" dirty="0">
              <a:solidFill>
                <a:srgbClr val="0033CC"/>
              </a:solidFill>
              <a:latin typeface="Angsana New" pitchFamily="18" charset="-34"/>
              <a:cs typeface="Cordia New"/>
            </a:endParaRPr>
          </a:p>
          <a:p>
            <a:pPr marL="532321" indent="-532321" eaLnBrk="1" fontAlgn="auto" hangingPunct="1">
              <a:spcAft>
                <a:spcPts val="0"/>
              </a:spcAft>
              <a:buNone/>
              <a:defRPr/>
            </a:pPr>
            <a:endParaRPr lang="th-TH" sz="3000" b="1" dirty="0">
              <a:solidFill>
                <a:srgbClr val="0033CC"/>
              </a:solidFill>
              <a:latin typeface="Angsana New" pitchFamily="18" charset="-34"/>
              <a:cs typeface="Cordia New"/>
            </a:endParaRPr>
          </a:p>
          <a:p>
            <a:pPr marL="532321" indent="-532321" eaLnBrk="1" fontAlgn="auto" hangingPunct="1">
              <a:spcAft>
                <a:spcPts val="0"/>
              </a:spcAft>
              <a:buNone/>
              <a:defRPr/>
            </a:pPr>
            <a:endParaRPr lang="th-TH" sz="2400" b="1" dirty="0">
              <a:solidFill>
                <a:srgbClr val="0033CC"/>
              </a:solidFill>
              <a:latin typeface="Angsana New" pitchFamily="18" charset="-34"/>
              <a:cs typeface="Cordia New"/>
            </a:endParaRP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th-TH" sz="3500" b="1" dirty="0">
                <a:solidFill>
                  <a:srgbClr val="0033CC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2.    ส่วนราชการในราชการบริหารส่วนกลางที่มีสำนักงานอยู่ในภูมิภาคหรือแยกต่างหากจากกระทรวง ทบวง กรม </a:t>
            </a:r>
            <a:endParaRPr lang="en-US" sz="3500" b="1" dirty="0">
              <a:solidFill>
                <a:srgbClr val="0033CC"/>
              </a:solidFill>
              <a:latin typeface="Cordia New" panose="020B0304020202020204" pitchFamily="34" charset="-34"/>
              <a:cs typeface="Cordia New" panose="020B0304020202020204" pitchFamily="34" charset="-34"/>
            </a:endParaRP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th-TH" sz="3500" b="1" dirty="0">
                <a:solidFill>
                  <a:srgbClr val="0033CC"/>
                </a:solidFill>
                <a:latin typeface="Angsana New" pitchFamily="18" charset="-34"/>
                <a:cs typeface="Cordia New"/>
              </a:rPr>
              <a:t>3.     ส่วนราชการในภูมิภาค</a:t>
            </a:r>
          </a:p>
          <a:p>
            <a:pPr marL="532321" indent="-532321" eaLnBrk="1" fontAlgn="auto" hangingPunct="1">
              <a:spcAft>
                <a:spcPts val="0"/>
              </a:spcAft>
              <a:defRPr/>
            </a:pPr>
            <a:endParaRPr lang="th-TH" sz="3000" b="1" dirty="0">
              <a:solidFill>
                <a:srgbClr val="0033CC"/>
              </a:solidFill>
              <a:latin typeface="Calibri"/>
              <a:cs typeface="Cordia New"/>
            </a:endParaRPr>
          </a:p>
        </p:txBody>
      </p:sp>
      <p:sp>
        <p:nvSpPr>
          <p:cNvPr id="6" name="Rectangle 4"/>
          <p:cNvSpPr txBox="1">
            <a:spLocks noChangeArrowheads="1"/>
          </p:cNvSpPr>
          <p:nvPr/>
        </p:nvSpPr>
        <p:spPr bwMode="auto">
          <a:xfrm>
            <a:off x="4648200" y="1340770"/>
            <a:ext cx="4210050" cy="528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248" tIns="45624" rIns="91248" bIns="45624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32321" indent="-532321" eaLnBrk="1" hangingPunct="1">
              <a:buNone/>
              <a:defRPr/>
            </a:pPr>
            <a:r>
              <a:rPr lang="th-TH" altLang="th-TH" sz="3000" b="1" dirty="0">
                <a:solidFill>
                  <a:sysClr val="windowText" lastClr="000000"/>
                </a:solidFill>
                <a:latin typeface="Angsana New" pitchFamily="18" charset="-34"/>
                <a:cs typeface="Cordia New"/>
              </a:rPr>
              <a:t>  หัวหน้าส่วนราชการระดับกรมหรือ</a:t>
            </a:r>
          </a:p>
          <a:p>
            <a:pPr marL="532321" indent="-532321" eaLnBrk="1" hangingPunct="1">
              <a:buNone/>
              <a:defRPr/>
            </a:pPr>
            <a:r>
              <a:rPr lang="th-TH" altLang="th-TH" sz="3000" b="1" dirty="0">
                <a:solidFill>
                  <a:sysClr val="windowText" lastClr="000000"/>
                </a:solidFill>
                <a:latin typeface="Angsana New" pitchFamily="18" charset="-34"/>
                <a:cs typeface="Cordia New"/>
              </a:rPr>
              <a:t>ผู้ที่ได้รับมอบหมายซึ่งดำรงตำแหน่ง</a:t>
            </a:r>
          </a:p>
          <a:p>
            <a:pPr marL="532321" indent="-532321" algn="thaiDist" eaLnBrk="1" hangingPunct="1">
              <a:buNone/>
              <a:defRPr/>
            </a:pPr>
            <a:r>
              <a:rPr lang="th-TH" altLang="th-TH" sz="3000" b="1" dirty="0">
                <a:solidFill>
                  <a:sysClr val="windowText" lastClr="000000"/>
                </a:solidFill>
                <a:latin typeface="Angsana New" pitchFamily="18" charset="-34"/>
                <a:cs typeface="Cordia New"/>
              </a:rPr>
              <a:t>ตั้งแต่ระดับ 7 หรือเทียบเท่าหรือผู้มี</a:t>
            </a:r>
            <a:endParaRPr lang="en-US" altLang="th-TH" sz="3000" b="1" dirty="0">
              <a:solidFill>
                <a:sysClr val="windowText" lastClr="000000"/>
              </a:solidFill>
              <a:latin typeface="Angsana New" pitchFamily="18" charset="-34"/>
              <a:cs typeface="Cordia New"/>
            </a:endParaRPr>
          </a:p>
          <a:p>
            <a:pPr marL="532321" indent="-532321" algn="thaiDist" eaLnBrk="1" hangingPunct="1">
              <a:buNone/>
              <a:defRPr/>
            </a:pPr>
            <a:r>
              <a:rPr lang="th-TH" altLang="th-TH" sz="3000" b="1" dirty="0">
                <a:solidFill>
                  <a:sysClr val="windowText" lastClr="000000"/>
                </a:solidFill>
                <a:latin typeface="Angsana New" pitchFamily="18" charset="-34"/>
                <a:cs typeface="Cordia New"/>
              </a:rPr>
              <a:t>ยศตั้งแต่ พันโท นาวาโท นาวา</a:t>
            </a:r>
            <a:endParaRPr lang="en-US" altLang="th-TH" sz="3000" b="1" dirty="0">
              <a:solidFill>
                <a:sysClr val="windowText" lastClr="000000"/>
              </a:solidFill>
              <a:latin typeface="Angsana New" pitchFamily="18" charset="-34"/>
              <a:cs typeface="Cordia New"/>
            </a:endParaRPr>
          </a:p>
          <a:p>
            <a:pPr marL="532321" indent="-532321" algn="thaiDist" eaLnBrk="1" hangingPunct="1">
              <a:buNone/>
              <a:defRPr/>
            </a:pPr>
            <a:r>
              <a:rPr lang="th-TH" altLang="th-TH" sz="3000" b="1" dirty="0">
                <a:solidFill>
                  <a:sysClr val="windowText" lastClr="000000"/>
                </a:solidFill>
                <a:latin typeface="Angsana New" pitchFamily="18" charset="-34"/>
                <a:cs typeface="Cordia New"/>
              </a:rPr>
              <a:t>อากาศโท</a:t>
            </a:r>
            <a:r>
              <a:rPr lang="en-US" altLang="th-TH" sz="3000" b="1" dirty="0">
                <a:solidFill>
                  <a:sysClr val="windowText" lastClr="000000"/>
                </a:solidFill>
                <a:latin typeface="Angsana New" pitchFamily="18" charset="-34"/>
                <a:cs typeface="Cordia New"/>
              </a:rPr>
              <a:t> </a:t>
            </a:r>
            <a:r>
              <a:rPr lang="th-TH" altLang="th-TH" sz="3000" b="1" dirty="0">
                <a:solidFill>
                  <a:sysClr val="windowText" lastClr="000000"/>
                </a:solidFill>
                <a:latin typeface="Angsana New" pitchFamily="18" charset="-34"/>
                <a:cs typeface="Cordia New"/>
              </a:rPr>
              <a:t>หรือพันตำรวจโท ขึ้นไป</a:t>
            </a:r>
          </a:p>
          <a:p>
            <a:pPr marL="532321" indent="-532321" eaLnBrk="1" hangingPunct="1">
              <a:buNone/>
              <a:defRPr/>
            </a:pPr>
            <a:r>
              <a:rPr lang="en-US" altLang="th-TH" sz="3200" b="1" dirty="0">
                <a:solidFill>
                  <a:sysClr val="windowText" lastClr="000000"/>
                </a:solidFill>
                <a:latin typeface="Angsana New" pitchFamily="18" charset="-34"/>
                <a:cs typeface="Cordia New"/>
              </a:rPr>
              <a:t> </a:t>
            </a:r>
            <a:r>
              <a:rPr lang="th-TH" altLang="th-TH" sz="3200" b="1" dirty="0">
                <a:solidFill>
                  <a:sysClr val="windowText" lastClr="000000"/>
                </a:solidFill>
                <a:latin typeface="Angsana New" pitchFamily="18" charset="-34"/>
                <a:cs typeface="Cordia New"/>
              </a:rPr>
              <a:t> </a:t>
            </a:r>
            <a:r>
              <a:rPr lang="th-TH" altLang="th-TH" sz="3000" b="1" dirty="0">
                <a:solidFill>
                  <a:srgbClr val="C00000"/>
                </a:solidFill>
                <a:latin typeface="Angsana New" pitchFamily="18" charset="-34"/>
                <a:cs typeface="Cordia New"/>
              </a:rPr>
              <a:t>หัวหน้าส่วนราชการระดับกรมจะ</a:t>
            </a:r>
          </a:p>
          <a:p>
            <a:pPr marL="532321" indent="-532321" eaLnBrk="1" hangingPunct="1">
              <a:buNone/>
              <a:defRPr/>
            </a:pPr>
            <a:r>
              <a:rPr lang="th-TH" altLang="th-TH" sz="3000" b="1" dirty="0">
                <a:solidFill>
                  <a:srgbClr val="C00000"/>
                </a:solidFill>
                <a:latin typeface="Angsana New" pitchFamily="18" charset="-34"/>
                <a:cs typeface="Cordia New"/>
              </a:rPr>
              <a:t>มอบหมายให้หัวหน้าหน่วยงานเป็น</a:t>
            </a:r>
          </a:p>
          <a:p>
            <a:pPr marL="532321" indent="-532321" eaLnBrk="1" hangingPunct="1">
              <a:buNone/>
              <a:defRPr/>
            </a:pPr>
            <a:r>
              <a:rPr lang="th-TH" altLang="th-TH" sz="3000" b="1" dirty="0">
                <a:solidFill>
                  <a:srgbClr val="C00000"/>
                </a:solidFill>
                <a:latin typeface="Angsana New" pitchFamily="18" charset="-34"/>
                <a:cs typeface="Cordia New"/>
              </a:rPr>
              <a:t>ผู้อนุมัติจ่ายเงินก็ได้</a:t>
            </a:r>
          </a:p>
          <a:p>
            <a:pPr marL="532321" indent="-532321" eaLnBrk="1" hangingPunct="1">
              <a:buNone/>
              <a:defRPr/>
            </a:pPr>
            <a:r>
              <a:rPr lang="en-US" altLang="th-TH" sz="3200" b="1" dirty="0">
                <a:solidFill>
                  <a:sysClr val="windowText" lastClr="000000"/>
                </a:solidFill>
                <a:latin typeface="Angsana New" pitchFamily="18" charset="-34"/>
                <a:cs typeface="Cordia New"/>
              </a:rPr>
              <a:t> </a:t>
            </a:r>
            <a:r>
              <a:rPr lang="th-TH" altLang="th-TH" sz="3200" b="1" dirty="0">
                <a:solidFill>
                  <a:sysClr val="windowText" lastClr="000000"/>
                </a:solidFill>
                <a:latin typeface="Angsana New" pitchFamily="18" charset="-34"/>
                <a:cs typeface="Cordia New"/>
              </a:rPr>
              <a:t> </a:t>
            </a:r>
            <a:r>
              <a:rPr lang="th-TH" altLang="th-TH" sz="3000" b="1" dirty="0">
                <a:solidFill>
                  <a:sysClr val="windowText" lastClr="000000"/>
                </a:solidFill>
                <a:latin typeface="Angsana New" pitchFamily="18" charset="-34"/>
                <a:cs typeface="Cordia New"/>
              </a:rPr>
              <a:t>หัวหน้าส่วนราชการในภูมิภาค</a:t>
            </a:r>
          </a:p>
          <a:p>
            <a:pPr marL="532321" indent="-532321" eaLnBrk="1" hangingPunct="1">
              <a:buNone/>
              <a:defRPr/>
            </a:pPr>
            <a:endParaRPr lang="th-TH" altLang="th-TH" sz="3200" b="1" dirty="0">
              <a:solidFill>
                <a:sysClr val="windowText" lastClr="000000"/>
              </a:solidFill>
              <a:latin typeface="Angsana New" pitchFamily="18" charset="-34"/>
              <a:cs typeface="Cordia New"/>
            </a:endParaRPr>
          </a:p>
          <a:p>
            <a:pPr marL="532321" indent="-532321" eaLnBrk="1" hangingPunct="1">
              <a:defRPr/>
            </a:pPr>
            <a:endParaRPr lang="th-TH" altLang="th-TH" sz="3200" b="1" dirty="0">
              <a:solidFill>
                <a:sysClr val="windowText" lastClr="000000"/>
              </a:solidFill>
              <a:latin typeface="Calibri"/>
              <a:cs typeface="Cordia New"/>
            </a:endParaRPr>
          </a:p>
        </p:txBody>
      </p:sp>
      <p:sp>
        <p:nvSpPr>
          <p:cNvPr id="7" name="ลูกศรขวา 6"/>
          <p:cNvSpPr/>
          <p:nvPr/>
        </p:nvSpPr>
        <p:spPr>
          <a:xfrm>
            <a:off x="4429125" y="1857365"/>
            <a:ext cx="285752" cy="285753"/>
          </a:xfrm>
          <a:prstGeom prst="rightArrow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t="100000" r="100000"/>
            </a:path>
            <a:tileRect l="-100000" b="-100000"/>
          </a:gradFill>
          <a:ln w="25400" cap="flat" cmpd="sng" algn="ctr">
            <a:solidFill>
              <a:srgbClr val="FFC000"/>
            </a:solidFill>
            <a:prstDash val="solid"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txBody>
          <a:bodyPr lIns="91248" tIns="45624" rIns="91248" bIns="45624" anchor="ctr"/>
          <a:lstStyle/>
          <a:p>
            <a:pPr algn="ctr">
              <a:defRPr/>
            </a:pPr>
            <a:endParaRPr lang="en-US" sz="1800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ลูกศรขวา 7"/>
          <p:cNvSpPr/>
          <p:nvPr/>
        </p:nvSpPr>
        <p:spPr>
          <a:xfrm>
            <a:off x="4429125" y="4572000"/>
            <a:ext cx="285750" cy="285750"/>
          </a:xfrm>
          <a:prstGeom prst="rightArrow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2700000" scaled="1"/>
            <a:tileRect/>
          </a:gradFill>
          <a:ln w="25400" cap="flat" cmpd="sng" algn="ctr">
            <a:solidFill>
              <a:srgbClr val="FFC000"/>
            </a:solidFill>
            <a:prstDash val="solid"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txBody>
          <a:bodyPr lIns="91248" tIns="45624" rIns="91248" bIns="45624" anchor="ctr"/>
          <a:lstStyle/>
          <a:p>
            <a:pPr algn="ctr">
              <a:defRPr/>
            </a:pPr>
            <a:endParaRPr lang="en-US" sz="1800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ลูกศรขวา 8"/>
          <p:cNvSpPr/>
          <p:nvPr/>
        </p:nvSpPr>
        <p:spPr>
          <a:xfrm>
            <a:off x="4419600" y="5943600"/>
            <a:ext cx="285750" cy="285750"/>
          </a:xfrm>
          <a:prstGeom prst="rightArrow">
            <a:avLst>
              <a:gd name="adj1" fmla="val 50000"/>
              <a:gd name="adj2" fmla="val 50000"/>
            </a:avLst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2700000" scaled="1"/>
            <a:tileRect/>
          </a:gradFill>
          <a:ln w="25400" cap="flat" cmpd="sng" algn="ctr">
            <a:solidFill>
              <a:srgbClr val="FFC000"/>
            </a:solidFill>
            <a:prstDash val="solid"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txBody>
          <a:bodyPr lIns="91248" tIns="45624" rIns="91248" bIns="45624" anchor="ctr"/>
          <a:lstStyle/>
          <a:p>
            <a:pPr algn="ctr">
              <a:defRPr/>
            </a:pPr>
            <a:endParaRPr lang="en-US" sz="1800" kern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25302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323528" y="4077072"/>
            <a:ext cx="8568952" cy="1252728"/>
          </a:xfrm>
        </p:spPr>
        <p:txBody>
          <a:bodyPr>
            <a:normAutofit fontScale="90000"/>
          </a:bodyPr>
          <a:lstStyle/>
          <a:p>
            <a:pPr algn="l"/>
            <a:r>
              <a:rPr lang="th-TH" sz="7300" b="1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ชดใช้เงินยืม</a:t>
            </a:r>
            <a:br>
              <a:rPr lang="th-TH" sz="7300" b="1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</a:br>
            <a:r>
              <a:rPr lang="th-TH" sz="4900" b="1" dirty="0">
                <a:solidFill>
                  <a:srgbClr val="C00000"/>
                </a:solidFill>
              </a:rPr>
              <a:t>•  รับคืนเงินยืมให้ออกใบเสร็จรับเงิน / ใบรับใบสำคัญและบันทึกการรับคืน</a:t>
            </a:r>
            <a:br>
              <a:rPr lang="th-TH" sz="4900" b="1" dirty="0">
                <a:solidFill>
                  <a:srgbClr val="C00000"/>
                </a:solidFill>
              </a:rPr>
            </a:br>
            <a:r>
              <a:rPr lang="th-TH" sz="4900" b="1" dirty="0">
                <a:solidFill>
                  <a:srgbClr val="C00000"/>
                </a:solidFill>
              </a:rPr>
              <a:t>•  เก็บรักษาสัญญายืมที่ยังไม่ชำระเงินคืนให้ปลอดภัย</a:t>
            </a:r>
            <a:br>
              <a:rPr lang="th-TH" sz="4900" b="1" dirty="0">
                <a:solidFill>
                  <a:srgbClr val="C00000"/>
                </a:solidFill>
              </a:rPr>
            </a:br>
            <a:r>
              <a:rPr lang="th-TH" sz="4900" b="1" dirty="0">
                <a:solidFill>
                  <a:srgbClr val="C00000"/>
                </a:solidFill>
              </a:rPr>
              <a:t>•  เร่งรัดชดใช้เงินยืม</a:t>
            </a:r>
            <a:br>
              <a:rPr lang="th-TH" sz="4900" b="1" dirty="0">
                <a:solidFill>
                  <a:srgbClr val="C00000"/>
                </a:solidFill>
              </a:rPr>
            </a:br>
            <a:r>
              <a:rPr lang="th-TH" sz="3600" b="1" dirty="0">
                <a:solidFill>
                  <a:srgbClr val="C00000"/>
                </a:solidFill>
              </a:rPr>
              <a:t/>
            </a:r>
            <a:br>
              <a:rPr lang="th-TH" sz="3600" b="1" dirty="0">
                <a:solidFill>
                  <a:srgbClr val="C00000"/>
                </a:solidFill>
              </a:rPr>
            </a:br>
            <a:r>
              <a:rPr lang="th-TH" sz="4000" b="1" dirty="0">
                <a:solidFill>
                  <a:schemeClr val="tx1"/>
                </a:solidFill>
              </a:rPr>
              <a:t/>
            </a:r>
            <a:br>
              <a:rPr lang="th-TH" sz="4000" b="1" dirty="0">
                <a:solidFill>
                  <a:schemeClr val="tx1"/>
                </a:solidFill>
              </a:rPr>
            </a:br>
            <a:r>
              <a:rPr lang="th-TH" sz="4000" b="1" dirty="0">
                <a:solidFill>
                  <a:srgbClr val="C00000"/>
                </a:solidFill>
              </a:rPr>
              <a:t/>
            </a:r>
            <a:br>
              <a:rPr lang="th-TH" sz="4000" b="1" dirty="0">
                <a:solidFill>
                  <a:srgbClr val="C00000"/>
                </a:solidFill>
              </a:rPr>
            </a:br>
            <a:r>
              <a:rPr lang="th-TH" sz="6000" b="1" dirty="0">
                <a:solidFill>
                  <a:srgbClr val="C00000"/>
                </a:solidFill>
              </a:rPr>
              <a:t/>
            </a:r>
            <a:br>
              <a:rPr lang="th-TH" sz="6000" b="1" dirty="0">
                <a:solidFill>
                  <a:srgbClr val="C00000"/>
                </a:solidFill>
              </a:rPr>
            </a:br>
            <a:r>
              <a:rPr lang="th-TH" dirty="0">
                <a:solidFill>
                  <a:srgbClr val="0033CC"/>
                </a:solidFill>
              </a:rPr>
              <a:t>	</a:t>
            </a:r>
            <a:br>
              <a:rPr lang="th-TH" dirty="0">
                <a:solidFill>
                  <a:srgbClr val="0033CC"/>
                </a:solidFill>
              </a:rPr>
            </a:br>
            <a:endParaRPr lang="th-TH" dirty="0">
              <a:solidFill>
                <a:srgbClr val="0033CC"/>
              </a:solidFill>
            </a:endParaRP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645024"/>
            <a:ext cx="4680520" cy="3212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75962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323528" y="955911"/>
            <a:ext cx="8568952" cy="1252728"/>
          </a:xfrm>
        </p:spPr>
        <p:txBody>
          <a:bodyPr>
            <a:normAutofit fontScale="90000"/>
          </a:bodyPr>
          <a:lstStyle/>
          <a:p>
            <a:pPr algn="r"/>
            <a:r>
              <a:rPr lang="th-TH" sz="7300" b="1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/>
            </a:r>
            <a:br>
              <a:rPr lang="th-TH" sz="7300" b="1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</a:br>
            <a:r>
              <a:rPr lang="th-TH" sz="8900" b="1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การรับเงิน</a:t>
            </a:r>
            <a:r>
              <a:rPr lang="th-TH" sz="7300" b="1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/>
            </a:r>
            <a:br>
              <a:rPr lang="th-TH" sz="7300" b="1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</a:br>
            <a:r>
              <a:rPr lang="th-TH" sz="4000" b="1" dirty="0">
                <a:solidFill>
                  <a:srgbClr val="C00000"/>
                </a:solidFill>
              </a:rPr>
              <a:t/>
            </a:r>
            <a:br>
              <a:rPr lang="th-TH" sz="4000" b="1" dirty="0">
                <a:solidFill>
                  <a:srgbClr val="C00000"/>
                </a:solidFill>
              </a:rPr>
            </a:br>
            <a:r>
              <a:rPr lang="th-TH" sz="6000" b="1" dirty="0">
                <a:solidFill>
                  <a:srgbClr val="C00000"/>
                </a:solidFill>
              </a:rPr>
              <a:t/>
            </a:r>
            <a:br>
              <a:rPr lang="th-TH" sz="6000" b="1" dirty="0">
                <a:solidFill>
                  <a:srgbClr val="C00000"/>
                </a:solidFill>
              </a:rPr>
            </a:br>
            <a:r>
              <a:rPr lang="th-TH" dirty="0">
                <a:solidFill>
                  <a:srgbClr val="0033CC"/>
                </a:solidFill>
              </a:rPr>
              <a:t>	</a:t>
            </a:r>
            <a:br>
              <a:rPr lang="th-TH" dirty="0">
                <a:solidFill>
                  <a:srgbClr val="0033CC"/>
                </a:solidFill>
              </a:rPr>
            </a:br>
            <a:endParaRPr lang="th-TH" dirty="0">
              <a:solidFill>
                <a:srgbClr val="0033CC"/>
              </a:solidFill>
            </a:endParaRPr>
          </a:p>
        </p:txBody>
      </p:sp>
      <p:sp>
        <p:nvSpPr>
          <p:cNvPr id="3" name="สี่เหลี่ยมผืนผ้า 2"/>
          <p:cNvSpPr/>
          <p:nvPr/>
        </p:nvSpPr>
        <p:spPr>
          <a:xfrm>
            <a:off x="2483816" y="1412824"/>
            <a:ext cx="3070071" cy="1015663"/>
          </a:xfrm>
          <a:prstGeom prst="rect">
            <a:avLst/>
          </a:prstGeom>
        </p:spPr>
        <p:txBody>
          <a:bodyPr wrap="none" lIns="91248" tIns="45624" rIns="91248" bIns="45624">
            <a:spAutoFit/>
          </a:bodyPr>
          <a:lstStyle/>
          <a:p>
            <a:pPr>
              <a:defRPr/>
            </a:pPr>
            <a:r>
              <a:rPr lang="th-TH" altLang="th-TH" sz="6000" b="1" u="sng" kern="0" dirty="0">
                <a:solidFill>
                  <a:srgbClr val="0000FF"/>
                </a:solidFill>
                <a:latin typeface="Calibri"/>
                <a:cs typeface="Angsana New"/>
              </a:rPr>
              <a:t>ใบเสร็จรับเงิน</a:t>
            </a:r>
            <a:endParaRPr lang="th-TH" sz="1800" u="sng" kern="0" dirty="0">
              <a:solidFill>
                <a:srgbClr val="0000FF"/>
              </a:solidFill>
            </a:endParaRPr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592176" y="2564904"/>
            <a:ext cx="7920880" cy="4154984"/>
          </a:xfrm>
          <a:prstGeom prst="rect">
            <a:avLst/>
          </a:prstGeom>
        </p:spPr>
        <p:txBody>
          <a:bodyPr wrap="square" lIns="91248" tIns="45624" rIns="91248" bIns="45624">
            <a:spAutoFit/>
          </a:bodyPr>
          <a:lstStyle/>
          <a:p>
            <a:r>
              <a:rPr lang="th-TH" sz="4400" b="1" dirty="0">
                <a:solidFill>
                  <a:schemeClr val="accent2">
                    <a:lumMod val="50000"/>
                  </a:schemeClr>
                </a:solidFill>
              </a:rPr>
              <a:t>1. ใช้ตามแบบ </a:t>
            </a:r>
            <a:r>
              <a:rPr lang="th-TH" sz="4400" b="1" dirty="0" err="1">
                <a:solidFill>
                  <a:schemeClr val="accent2">
                    <a:lumMod val="50000"/>
                  </a:schemeClr>
                </a:solidFill>
              </a:rPr>
              <a:t>กค</a:t>
            </a:r>
            <a:r>
              <a:rPr lang="th-TH" sz="4400" b="1" dirty="0">
                <a:solidFill>
                  <a:schemeClr val="accent2">
                    <a:lumMod val="50000"/>
                  </a:schemeClr>
                </a:solidFill>
              </a:rPr>
              <a:t> หรือที่ได้รับความตกลง</a:t>
            </a:r>
          </a:p>
          <a:p>
            <a:r>
              <a:rPr lang="th-TH" sz="4400" b="1" dirty="0">
                <a:solidFill>
                  <a:schemeClr val="accent2">
                    <a:lumMod val="50000"/>
                  </a:schemeClr>
                </a:solidFill>
              </a:rPr>
              <a:t>2. จัดทำทะเบียนคุม</a:t>
            </a:r>
          </a:p>
          <a:p>
            <a:r>
              <a:rPr lang="th-TH" sz="4400" b="1" dirty="0">
                <a:solidFill>
                  <a:schemeClr val="accent2">
                    <a:lumMod val="50000"/>
                  </a:schemeClr>
                </a:solidFill>
              </a:rPr>
              <a:t>3. ใช้เฉพาะภายในปีงบประมาณ</a:t>
            </a:r>
          </a:p>
          <a:p>
            <a:r>
              <a:rPr lang="th-TH" sz="4400" b="1" dirty="0">
                <a:solidFill>
                  <a:schemeClr val="accent2">
                    <a:lumMod val="50000"/>
                  </a:schemeClr>
                </a:solidFill>
              </a:rPr>
              <a:t>4. รายงานภายในวันที่ 31 ตุลาคมของ</a:t>
            </a:r>
          </a:p>
          <a:p>
            <a:r>
              <a:rPr lang="th-TH" sz="4400" b="1" dirty="0">
                <a:solidFill>
                  <a:schemeClr val="accent2">
                    <a:lumMod val="50000"/>
                  </a:schemeClr>
                </a:solidFill>
              </a:rPr>
              <a:t>    ปีงบประมาณถัดไป</a:t>
            </a:r>
          </a:p>
          <a:p>
            <a:r>
              <a:rPr lang="th-TH" sz="4400" b="1" dirty="0">
                <a:solidFill>
                  <a:schemeClr val="accent2">
                    <a:lumMod val="50000"/>
                  </a:schemeClr>
                </a:solidFill>
              </a:rPr>
              <a:t>5. เก็บรักษาไว้ในที่ปลอดภัย</a:t>
            </a:r>
          </a:p>
        </p:txBody>
      </p:sp>
    </p:spTree>
    <p:extLst>
      <p:ext uri="{BB962C8B-B14F-4D97-AF65-F5344CB8AC3E}">
        <p14:creationId xmlns:p14="http://schemas.microsoft.com/office/powerpoint/2010/main" val="2102319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451760" y="1052738"/>
            <a:ext cx="8064896" cy="5516895"/>
          </a:xfrm>
          <a:prstGeom prst="rect">
            <a:avLst/>
          </a:prstGeom>
        </p:spPr>
        <p:txBody>
          <a:bodyPr wrap="square" lIns="91248" tIns="45624" rIns="91248" bIns="45624">
            <a:spAutoFit/>
          </a:bodyPr>
          <a:lstStyle/>
          <a:p>
            <a:pPr marL="342209" indent="-342209"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th-TH" sz="2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ngsana New" pitchFamily="18" charset="-34"/>
                <a:cs typeface="Cordia New"/>
              </a:rPr>
              <a:t>ครุฑ</a:t>
            </a:r>
          </a:p>
          <a:p>
            <a:pPr marL="342209" indent="-342209">
              <a:lnSpc>
                <a:spcPct val="90000"/>
              </a:lnSpc>
              <a:spcBef>
                <a:spcPct val="20000"/>
              </a:spcBef>
              <a:defRPr/>
            </a:pPr>
            <a:r>
              <a:rPr lang="th-TH" sz="2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ngsana New" pitchFamily="18" charset="-34"/>
                <a:cs typeface="Cordia New"/>
              </a:rPr>
              <a:t>							เลขที่ ...............</a:t>
            </a:r>
          </a:p>
          <a:p>
            <a:pPr marL="342209" indent="-342209">
              <a:lnSpc>
                <a:spcPct val="90000"/>
              </a:lnSpc>
              <a:spcBef>
                <a:spcPct val="20000"/>
              </a:spcBef>
              <a:defRPr/>
            </a:pPr>
            <a:r>
              <a:rPr lang="th-TH" sz="2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ngsana New" pitchFamily="18" charset="-34"/>
                <a:cs typeface="Cordia New"/>
              </a:rPr>
              <a:t>							เล่มที่ ...............</a:t>
            </a:r>
          </a:p>
          <a:p>
            <a:pPr marL="342209" indent="-342209"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th-TH" sz="2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ngsana New" pitchFamily="18" charset="-34"/>
                <a:cs typeface="Cordia New"/>
              </a:rPr>
              <a:t>ใบเสร็จรับเงิน</a:t>
            </a:r>
          </a:p>
          <a:p>
            <a:pPr marL="342209" indent="-342209"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th-TH" sz="2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ngsana New" pitchFamily="18" charset="-34"/>
                <a:cs typeface="Cordia New"/>
              </a:rPr>
              <a:t>ในราชการกรม...................................</a:t>
            </a:r>
          </a:p>
          <a:p>
            <a:pPr marL="342209" indent="-342209">
              <a:lnSpc>
                <a:spcPct val="90000"/>
              </a:lnSpc>
              <a:spcBef>
                <a:spcPct val="20000"/>
              </a:spcBef>
              <a:defRPr/>
            </a:pPr>
            <a:r>
              <a:rPr lang="th-TH" sz="2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ngsana New" pitchFamily="18" charset="-34"/>
                <a:cs typeface="Cordia New"/>
              </a:rPr>
              <a:t>						ที่ทำการ...........................................</a:t>
            </a:r>
          </a:p>
          <a:p>
            <a:pPr marL="342209" indent="-342209">
              <a:lnSpc>
                <a:spcPct val="90000"/>
              </a:lnSpc>
              <a:spcBef>
                <a:spcPct val="20000"/>
              </a:spcBef>
              <a:defRPr/>
            </a:pPr>
            <a:r>
              <a:rPr lang="th-TH" sz="2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ngsana New" pitchFamily="18" charset="-34"/>
                <a:cs typeface="Cordia New"/>
              </a:rPr>
              <a:t>					วันที่...........เดือน......................พ.ศ. ..............</a:t>
            </a:r>
          </a:p>
          <a:p>
            <a:pPr marL="342209" indent="-342209">
              <a:lnSpc>
                <a:spcPct val="90000"/>
              </a:lnSpc>
              <a:spcBef>
                <a:spcPct val="20000"/>
              </a:spcBef>
              <a:defRPr/>
            </a:pPr>
            <a:r>
              <a:rPr lang="th-TH" sz="2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ngsana New" pitchFamily="18" charset="-34"/>
                <a:cs typeface="Cordia New"/>
              </a:rPr>
              <a:t>ได้รับเงินจาก...............................................................................................................</a:t>
            </a:r>
          </a:p>
          <a:p>
            <a:pPr marL="342209" indent="-342209">
              <a:lnSpc>
                <a:spcPct val="90000"/>
              </a:lnSpc>
              <a:spcBef>
                <a:spcPct val="20000"/>
              </a:spcBef>
              <a:defRPr/>
            </a:pPr>
            <a:r>
              <a:rPr lang="th-TH" sz="2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ngsana New" pitchFamily="18" charset="-34"/>
                <a:cs typeface="Cordia New"/>
              </a:rPr>
              <a:t>เป็นค่า</a:t>
            </a:r>
            <a:r>
              <a:rPr lang="en-US" sz="2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ngsana New" pitchFamily="18" charset="-34"/>
              </a:rPr>
              <a:t> </a:t>
            </a:r>
            <a:r>
              <a:rPr lang="th-TH" sz="2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ngsana New" pitchFamily="18" charset="-34"/>
                <a:cs typeface="Cordia New"/>
              </a:rPr>
              <a:t>.........................................................................................................................</a:t>
            </a:r>
          </a:p>
          <a:p>
            <a:pPr marL="342209" indent="-342209">
              <a:lnSpc>
                <a:spcPct val="90000"/>
              </a:lnSpc>
              <a:spcBef>
                <a:spcPct val="20000"/>
              </a:spcBef>
              <a:defRPr/>
            </a:pPr>
            <a:r>
              <a:rPr lang="th-TH" sz="2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ngsana New" pitchFamily="18" charset="-34"/>
                <a:cs typeface="Cordia New"/>
              </a:rPr>
              <a:t>จำนวน.......................บาท ................สตางค์ (ตัวอักษร.............................................)</a:t>
            </a:r>
          </a:p>
          <a:p>
            <a:pPr marL="342209" indent="-342209">
              <a:lnSpc>
                <a:spcPct val="90000"/>
              </a:lnSpc>
              <a:spcBef>
                <a:spcPct val="20000"/>
              </a:spcBef>
              <a:defRPr/>
            </a:pPr>
            <a:r>
              <a:rPr lang="th-TH" sz="2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ngsana New" pitchFamily="18" charset="-34"/>
                <a:cs typeface="Cordia New"/>
              </a:rPr>
              <a:t>ไว้เป็นการถูกต้องแล้ว</a:t>
            </a:r>
          </a:p>
          <a:p>
            <a:pPr marL="342209" indent="-342209">
              <a:lnSpc>
                <a:spcPct val="90000"/>
              </a:lnSpc>
              <a:spcBef>
                <a:spcPct val="20000"/>
              </a:spcBef>
              <a:defRPr/>
            </a:pPr>
            <a:r>
              <a:rPr lang="th-TH" sz="2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ngsana New" pitchFamily="18" charset="-34"/>
                <a:cs typeface="Cordia New"/>
              </a:rPr>
              <a:t>					(ลงชื่อ).............................................ผู้รับเงิน</a:t>
            </a:r>
          </a:p>
          <a:p>
            <a:pPr marL="342209" indent="-342209">
              <a:lnSpc>
                <a:spcPct val="90000"/>
              </a:lnSpc>
              <a:spcBef>
                <a:spcPct val="20000"/>
              </a:spcBef>
              <a:defRPr/>
            </a:pPr>
            <a:r>
              <a:rPr lang="th-TH" sz="2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ngsana New" pitchFamily="18" charset="-34"/>
                <a:cs typeface="Cordia New"/>
              </a:rPr>
              <a:t>					(ตำแหน่ง)........................................</a:t>
            </a:r>
          </a:p>
        </p:txBody>
      </p:sp>
    </p:spTree>
    <p:extLst>
      <p:ext uri="{BB962C8B-B14F-4D97-AF65-F5344CB8AC3E}">
        <p14:creationId xmlns:p14="http://schemas.microsoft.com/office/powerpoint/2010/main" val="3747813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451760" y="1052738"/>
            <a:ext cx="8064896" cy="5516895"/>
          </a:xfrm>
          <a:prstGeom prst="rect">
            <a:avLst/>
          </a:prstGeom>
        </p:spPr>
        <p:txBody>
          <a:bodyPr wrap="square" lIns="91248" tIns="45624" rIns="91248" bIns="45624">
            <a:spAutoFit/>
          </a:bodyPr>
          <a:lstStyle/>
          <a:p>
            <a:pPr marL="342209" indent="-342209"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th-TH" sz="2500" b="1" dirty="0">
                <a:solidFill>
                  <a:prstClr val="black">
                    <a:lumMod val="85000"/>
                    <a:lumOff val="15000"/>
                  </a:prstClr>
                </a:solidFill>
                <a:latin typeface="Angsana New" pitchFamily="18" charset="-34"/>
                <a:cs typeface="Cordia New"/>
              </a:rPr>
              <a:t>ครุฑ</a:t>
            </a:r>
          </a:p>
          <a:p>
            <a:pPr marL="342209" indent="-342209">
              <a:lnSpc>
                <a:spcPct val="90000"/>
              </a:lnSpc>
              <a:spcBef>
                <a:spcPct val="20000"/>
              </a:spcBef>
              <a:defRPr/>
            </a:pPr>
            <a:r>
              <a:rPr lang="th-TH" sz="2500" b="1" dirty="0">
                <a:solidFill>
                  <a:prstClr val="black">
                    <a:lumMod val="85000"/>
                    <a:lumOff val="15000"/>
                  </a:prstClr>
                </a:solidFill>
                <a:latin typeface="Angsana New" pitchFamily="18" charset="-34"/>
                <a:cs typeface="Cordia New"/>
              </a:rPr>
              <a:t>							เลขที่ ...............</a:t>
            </a:r>
          </a:p>
          <a:p>
            <a:pPr marL="342209" indent="-342209">
              <a:lnSpc>
                <a:spcPct val="90000"/>
              </a:lnSpc>
              <a:spcBef>
                <a:spcPct val="20000"/>
              </a:spcBef>
              <a:defRPr/>
            </a:pPr>
            <a:r>
              <a:rPr lang="th-TH" sz="2500" b="1" dirty="0">
                <a:solidFill>
                  <a:prstClr val="black">
                    <a:lumMod val="85000"/>
                    <a:lumOff val="15000"/>
                  </a:prstClr>
                </a:solidFill>
                <a:latin typeface="Angsana New" pitchFamily="18" charset="-34"/>
                <a:cs typeface="Cordia New"/>
              </a:rPr>
              <a:t>							เล่มที่ ...............</a:t>
            </a:r>
          </a:p>
          <a:p>
            <a:pPr marL="342209" indent="-342209"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th-TH" sz="2500" b="1" dirty="0">
                <a:solidFill>
                  <a:prstClr val="black">
                    <a:lumMod val="85000"/>
                    <a:lumOff val="15000"/>
                  </a:prstClr>
                </a:solidFill>
                <a:latin typeface="Angsana New" pitchFamily="18" charset="-34"/>
                <a:cs typeface="Cordia New"/>
              </a:rPr>
              <a:t>ใบเสร็จรับเงิน</a:t>
            </a:r>
          </a:p>
          <a:p>
            <a:pPr marL="342209" indent="-342209"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th-TH" sz="2500" b="1" dirty="0">
                <a:solidFill>
                  <a:prstClr val="black">
                    <a:lumMod val="85000"/>
                    <a:lumOff val="15000"/>
                  </a:prstClr>
                </a:solidFill>
                <a:latin typeface="Angsana New" pitchFamily="18" charset="-34"/>
                <a:cs typeface="Cordia New"/>
              </a:rPr>
              <a:t>ในราชการกรม...................................</a:t>
            </a:r>
          </a:p>
          <a:p>
            <a:pPr marL="342209" indent="-342209">
              <a:lnSpc>
                <a:spcPct val="90000"/>
              </a:lnSpc>
              <a:spcBef>
                <a:spcPct val="20000"/>
              </a:spcBef>
              <a:defRPr/>
            </a:pPr>
            <a:r>
              <a:rPr lang="th-TH" sz="2500" b="1" dirty="0">
                <a:solidFill>
                  <a:prstClr val="black">
                    <a:lumMod val="85000"/>
                    <a:lumOff val="15000"/>
                  </a:prstClr>
                </a:solidFill>
                <a:latin typeface="Angsana New" pitchFamily="18" charset="-34"/>
                <a:cs typeface="Cordia New"/>
              </a:rPr>
              <a:t>						ที่ทำการ...........................................</a:t>
            </a:r>
          </a:p>
          <a:p>
            <a:pPr marL="342209" indent="-342209">
              <a:lnSpc>
                <a:spcPct val="90000"/>
              </a:lnSpc>
              <a:spcBef>
                <a:spcPct val="20000"/>
              </a:spcBef>
              <a:defRPr/>
            </a:pPr>
            <a:r>
              <a:rPr lang="th-TH" sz="2500" b="1" dirty="0">
                <a:solidFill>
                  <a:prstClr val="black">
                    <a:lumMod val="85000"/>
                    <a:lumOff val="15000"/>
                  </a:prstClr>
                </a:solidFill>
                <a:latin typeface="Angsana New" pitchFamily="18" charset="-34"/>
                <a:cs typeface="Cordia New"/>
              </a:rPr>
              <a:t>					วันที่...........เดือน......................พ.ศ. ..............</a:t>
            </a:r>
          </a:p>
          <a:p>
            <a:pPr marL="342209" indent="-342209">
              <a:lnSpc>
                <a:spcPct val="90000"/>
              </a:lnSpc>
              <a:spcBef>
                <a:spcPct val="20000"/>
              </a:spcBef>
              <a:defRPr/>
            </a:pPr>
            <a:r>
              <a:rPr lang="th-TH" sz="2500" b="1" dirty="0">
                <a:solidFill>
                  <a:prstClr val="black">
                    <a:lumMod val="85000"/>
                    <a:lumOff val="15000"/>
                  </a:prstClr>
                </a:solidFill>
                <a:latin typeface="Angsana New" pitchFamily="18" charset="-34"/>
                <a:cs typeface="Cordia New"/>
              </a:rPr>
              <a:t>ได้รับเงินจาก...............................................................................................................</a:t>
            </a:r>
          </a:p>
          <a:p>
            <a:pPr marL="342209" indent="-342209">
              <a:lnSpc>
                <a:spcPct val="90000"/>
              </a:lnSpc>
              <a:spcBef>
                <a:spcPct val="20000"/>
              </a:spcBef>
              <a:defRPr/>
            </a:pPr>
            <a:r>
              <a:rPr lang="th-TH" sz="2500" b="1" dirty="0">
                <a:solidFill>
                  <a:prstClr val="black">
                    <a:lumMod val="85000"/>
                    <a:lumOff val="15000"/>
                  </a:prstClr>
                </a:solidFill>
                <a:latin typeface="Angsana New" pitchFamily="18" charset="-34"/>
                <a:cs typeface="Cordia New"/>
              </a:rPr>
              <a:t>เป็นค่า</a:t>
            </a:r>
            <a:r>
              <a:rPr lang="en-US" sz="2500" b="1" dirty="0">
                <a:solidFill>
                  <a:prstClr val="black">
                    <a:lumMod val="85000"/>
                    <a:lumOff val="15000"/>
                  </a:prstClr>
                </a:solidFill>
                <a:latin typeface="Angsana New" pitchFamily="18" charset="-34"/>
              </a:rPr>
              <a:t> </a:t>
            </a:r>
            <a:r>
              <a:rPr lang="th-TH" sz="2500" b="1" dirty="0">
                <a:solidFill>
                  <a:prstClr val="black">
                    <a:lumMod val="85000"/>
                    <a:lumOff val="15000"/>
                  </a:prstClr>
                </a:solidFill>
                <a:latin typeface="Angsana New" pitchFamily="18" charset="-34"/>
                <a:cs typeface="Cordia New"/>
              </a:rPr>
              <a:t>.........................................................................................................................</a:t>
            </a:r>
          </a:p>
          <a:p>
            <a:pPr marL="342209" indent="-342209">
              <a:lnSpc>
                <a:spcPct val="90000"/>
              </a:lnSpc>
              <a:spcBef>
                <a:spcPct val="20000"/>
              </a:spcBef>
              <a:defRPr/>
            </a:pPr>
            <a:r>
              <a:rPr lang="th-TH" sz="2500" b="1" dirty="0">
                <a:solidFill>
                  <a:prstClr val="black">
                    <a:lumMod val="85000"/>
                    <a:lumOff val="15000"/>
                  </a:prstClr>
                </a:solidFill>
                <a:latin typeface="Angsana New" pitchFamily="18" charset="-34"/>
                <a:cs typeface="Cordia New"/>
              </a:rPr>
              <a:t>จำนวน.......................บาท ................สตางค์ (ตัวอักษร.............................................)</a:t>
            </a:r>
          </a:p>
          <a:p>
            <a:pPr marL="342209" indent="-342209">
              <a:lnSpc>
                <a:spcPct val="90000"/>
              </a:lnSpc>
              <a:spcBef>
                <a:spcPct val="20000"/>
              </a:spcBef>
              <a:defRPr/>
            </a:pPr>
            <a:r>
              <a:rPr lang="th-TH" sz="2500" b="1" dirty="0">
                <a:solidFill>
                  <a:prstClr val="black">
                    <a:lumMod val="85000"/>
                    <a:lumOff val="15000"/>
                  </a:prstClr>
                </a:solidFill>
                <a:latin typeface="Angsana New" pitchFamily="18" charset="-34"/>
                <a:cs typeface="Cordia New"/>
              </a:rPr>
              <a:t>ไว้เป็นการถูกต้องแล้ว</a:t>
            </a:r>
          </a:p>
          <a:p>
            <a:pPr marL="342209" indent="-342209">
              <a:lnSpc>
                <a:spcPct val="90000"/>
              </a:lnSpc>
              <a:spcBef>
                <a:spcPct val="20000"/>
              </a:spcBef>
              <a:defRPr/>
            </a:pPr>
            <a:r>
              <a:rPr lang="th-TH" sz="2500" b="1" dirty="0">
                <a:solidFill>
                  <a:prstClr val="black">
                    <a:lumMod val="85000"/>
                    <a:lumOff val="15000"/>
                  </a:prstClr>
                </a:solidFill>
                <a:latin typeface="Angsana New" pitchFamily="18" charset="-34"/>
                <a:cs typeface="Cordia New"/>
              </a:rPr>
              <a:t>					(ลงชื่อ).............................................ผู้รับเงิน</a:t>
            </a:r>
          </a:p>
          <a:p>
            <a:pPr marL="342209" indent="-342209">
              <a:lnSpc>
                <a:spcPct val="90000"/>
              </a:lnSpc>
              <a:spcBef>
                <a:spcPct val="20000"/>
              </a:spcBef>
              <a:defRPr/>
            </a:pPr>
            <a:r>
              <a:rPr lang="th-TH" sz="2500" b="1" dirty="0">
                <a:solidFill>
                  <a:prstClr val="black">
                    <a:lumMod val="85000"/>
                    <a:lumOff val="15000"/>
                  </a:prstClr>
                </a:solidFill>
                <a:latin typeface="Angsana New" pitchFamily="18" charset="-34"/>
                <a:cs typeface="Cordia New"/>
              </a:rPr>
              <a:t>					(ตำแหน่ง)........................................</a:t>
            </a:r>
          </a:p>
        </p:txBody>
      </p:sp>
      <p:sp>
        <p:nvSpPr>
          <p:cNvPr id="3" name="Line 1027"/>
          <p:cNvSpPr>
            <a:spLocks noChangeShapeType="1"/>
          </p:cNvSpPr>
          <p:nvPr/>
        </p:nvSpPr>
        <p:spPr bwMode="auto">
          <a:xfrm flipV="1">
            <a:off x="48" y="76248"/>
            <a:ext cx="8316913" cy="609282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248" tIns="45624" rIns="91248" bIns="45624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th-TH" sz="180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4" name="Line 1028"/>
          <p:cNvSpPr>
            <a:spLocks noChangeShapeType="1"/>
          </p:cNvSpPr>
          <p:nvPr/>
        </p:nvSpPr>
        <p:spPr bwMode="auto">
          <a:xfrm flipV="1">
            <a:off x="863624" y="836661"/>
            <a:ext cx="8316913" cy="609282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248" tIns="45624" rIns="91248" bIns="45624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th-TH" sz="180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5" name="Text Box 1029"/>
          <p:cNvSpPr txBox="1">
            <a:spLocks noChangeArrowheads="1"/>
          </p:cNvSpPr>
          <p:nvPr/>
        </p:nvSpPr>
        <p:spPr bwMode="auto">
          <a:xfrm rot="19371655">
            <a:off x="3516197" y="2585293"/>
            <a:ext cx="2656122" cy="1573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48" tIns="45624" rIns="91248" bIns="45624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th-TH" altLang="th-TH" sz="9600" b="1">
                <a:solidFill>
                  <a:srgbClr val="DC40D1"/>
                </a:solidFill>
                <a:cs typeface="Cordia New" pitchFamily="34" charset="-34"/>
              </a:rPr>
              <a:t>ยกเลิก</a:t>
            </a:r>
          </a:p>
        </p:txBody>
      </p:sp>
    </p:spTree>
    <p:extLst>
      <p:ext uri="{BB962C8B-B14F-4D97-AF65-F5344CB8AC3E}">
        <p14:creationId xmlns:p14="http://schemas.microsoft.com/office/powerpoint/2010/main" val="342761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utoUpdateAnimBg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323528" y="2132856"/>
            <a:ext cx="8568952" cy="1252728"/>
          </a:xfrm>
        </p:spPr>
        <p:txBody>
          <a:bodyPr>
            <a:normAutofit fontScale="90000"/>
          </a:bodyPr>
          <a:lstStyle/>
          <a:p>
            <a:pPr algn="l"/>
            <a:r>
              <a:rPr lang="th-TH" sz="7300" b="1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/>
            </a:r>
            <a:br>
              <a:rPr lang="th-TH" sz="7300" b="1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</a:br>
            <a:r>
              <a:rPr lang="th-TH" sz="7300" b="1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เงินที่รับ</a:t>
            </a:r>
            <a:br>
              <a:rPr lang="th-TH" sz="7300" b="1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</a:br>
            <a:r>
              <a:rPr lang="th-TH" sz="7300" b="1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/>
            </a:r>
            <a:br>
              <a:rPr lang="th-TH" sz="7300" b="1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</a:br>
            <a:r>
              <a:rPr lang="th-TH" sz="3600" b="1" dirty="0">
                <a:solidFill>
                  <a:srgbClr val="C00000"/>
                </a:solidFill>
              </a:rPr>
              <a:t/>
            </a:r>
            <a:br>
              <a:rPr lang="th-TH" sz="3600" b="1" dirty="0">
                <a:solidFill>
                  <a:srgbClr val="C00000"/>
                </a:solidFill>
              </a:rPr>
            </a:br>
            <a:r>
              <a:rPr lang="th-TH" sz="4000" b="1" dirty="0">
                <a:solidFill>
                  <a:schemeClr val="tx1"/>
                </a:solidFill>
              </a:rPr>
              <a:t/>
            </a:r>
            <a:br>
              <a:rPr lang="th-TH" sz="4000" b="1" dirty="0">
                <a:solidFill>
                  <a:schemeClr val="tx1"/>
                </a:solidFill>
              </a:rPr>
            </a:br>
            <a:r>
              <a:rPr lang="th-TH" sz="4000" b="1" dirty="0">
                <a:solidFill>
                  <a:srgbClr val="C00000"/>
                </a:solidFill>
              </a:rPr>
              <a:t/>
            </a:r>
            <a:br>
              <a:rPr lang="th-TH" sz="4000" b="1" dirty="0">
                <a:solidFill>
                  <a:srgbClr val="C00000"/>
                </a:solidFill>
              </a:rPr>
            </a:br>
            <a:r>
              <a:rPr lang="th-TH" sz="6000" b="1" dirty="0">
                <a:solidFill>
                  <a:srgbClr val="C00000"/>
                </a:solidFill>
              </a:rPr>
              <a:t/>
            </a:r>
            <a:br>
              <a:rPr lang="th-TH" sz="6000" b="1" dirty="0">
                <a:solidFill>
                  <a:srgbClr val="C00000"/>
                </a:solidFill>
              </a:rPr>
            </a:br>
            <a:r>
              <a:rPr lang="th-TH" dirty="0">
                <a:solidFill>
                  <a:srgbClr val="0033CC"/>
                </a:solidFill>
              </a:rPr>
              <a:t>	</a:t>
            </a:r>
            <a:br>
              <a:rPr lang="th-TH" dirty="0">
                <a:solidFill>
                  <a:srgbClr val="0033CC"/>
                </a:solidFill>
              </a:rPr>
            </a:br>
            <a:endParaRPr lang="th-TH" dirty="0">
              <a:solidFill>
                <a:srgbClr val="0033CC"/>
              </a:solidFill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456168" y="1772816"/>
            <a:ext cx="8384904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248" tIns="45624" rIns="91248" bIns="45624" numCol="1" rtlCol="0" anchor="t" anchorCtr="0" compatLnSpc="1">
            <a:prstTxWarp prst="textNoShape">
              <a:avLst/>
            </a:prstTxWarp>
            <a:normAutofit fontScale="92500" lnSpcReduction="200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08390" indent="-608390" eaLnBrk="1" fontAlgn="auto" hangingPunct="1">
              <a:lnSpc>
                <a:spcPct val="90000"/>
              </a:lnSpc>
              <a:spcAft>
                <a:spcPts val="0"/>
              </a:spcAft>
              <a:buNone/>
              <a:defRPr/>
            </a:pPr>
            <a:r>
              <a:rPr lang="th-TH" sz="4000" b="1" dirty="0">
                <a:solidFill>
                  <a:srgbClr val="F907C5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1. เงินสด</a:t>
            </a:r>
          </a:p>
          <a:p>
            <a:pPr marL="608390" indent="-608390" eaLnBrk="1" fontAlgn="auto" hangingPunct="1">
              <a:lnSpc>
                <a:spcPct val="90000"/>
              </a:lnSpc>
              <a:spcAft>
                <a:spcPts val="0"/>
              </a:spcAft>
              <a:buNone/>
              <a:defRPr/>
            </a:pPr>
            <a:r>
              <a:rPr lang="th-TH" sz="4000" b="1" dirty="0">
                <a:solidFill>
                  <a:srgbClr val="F907C5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2. เช็ค</a:t>
            </a:r>
          </a:p>
          <a:p>
            <a:pPr marL="608390" indent="-608390" eaLnBrk="1" fontAlgn="auto" hangingPunct="1">
              <a:lnSpc>
                <a:spcPct val="90000"/>
              </a:lnSpc>
              <a:spcAft>
                <a:spcPts val="0"/>
              </a:spcAft>
              <a:buNone/>
              <a:defRPr/>
            </a:pPr>
            <a:r>
              <a:rPr lang="th-TH" sz="4000" b="1" dirty="0">
                <a:solidFill>
                  <a:srgbClr val="F907C5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3. </a:t>
            </a:r>
            <a:r>
              <a:rPr lang="th-TH" sz="4000" b="1" dirty="0" err="1">
                <a:solidFill>
                  <a:srgbClr val="F907C5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ดราฟท์</a:t>
            </a:r>
            <a:endParaRPr lang="th-TH" sz="4000" b="1" dirty="0">
              <a:solidFill>
                <a:srgbClr val="F907C5"/>
              </a:solidFill>
              <a:latin typeface="Cordia New" panose="020B0304020202020204" pitchFamily="34" charset="-34"/>
              <a:cs typeface="Cordia New" panose="020B0304020202020204" pitchFamily="34" charset="-34"/>
            </a:endParaRPr>
          </a:p>
          <a:p>
            <a:pPr marL="608390" indent="-608390" eaLnBrk="1" fontAlgn="auto" hangingPunct="1">
              <a:lnSpc>
                <a:spcPct val="90000"/>
              </a:lnSpc>
              <a:spcAft>
                <a:spcPts val="0"/>
              </a:spcAft>
              <a:buNone/>
              <a:defRPr/>
            </a:pPr>
            <a:r>
              <a:rPr lang="th-TH" sz="4000" b="1" dirty="0">
                <a:solidFill>
                  <a:srgbClr val="F907C5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4. ตั๋วแลกเงิน</a:t>
            </a:r>
          </a:p>
          <a:p>
            <a:pPr marL="608390" indent="-608390" eaLnBrk="1" fontAlgn="auto" hangingPunct="1">
              <a:lnSpc>
                <a:spcPct val="90000"/>
              </a:lnSpc>
              <a:spcAft>
                <a:spcPts val="0"/>
              </a:spcAft>
              <a:buNone/>
              <a:defRPr/>
            </a:pPr>
            <a:r>
              <a:rPr lang="th-TH" sz="4000" b="1" dirty="0">
                <a:solidFill>
                  <a:srgbClr val="F907C5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5. บัตรอิเล็กทรอนิกส์</a:t>
            </a:r>
          </a:p>
          <a:p>
            <a:pPr marL="608390" indent="-608390" eaLnBrk="1" fontAlgn="auto" hangingPunct="1">
              <a:lnSpc>
                <a:spcPct val="90000"/>
              </a:lnSpc>
              <a:spcAft>
                <a:spcPts val="0"/>
              </a:spcAft>
              <a:buNone/>
              <a:defRPr/>
            </a:pPr>
            <a:r>
              <a:rPr lang="th-TH" sz="4000" b="1" dirty="0">
                <a:solidFill>
                  <a:srgbClr val="F907C5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   (บัตรเดบิต/เครดิต) (ว.116)</a:t>
            </a:r>
          </a:p>
          <a:p>
            <a:pPr marL="608390" indent="-608390" eaLnBrk="1" fontAlgn="auto" hangingPunct="1">
              <a:lnSpc>
                <a:spcPct val="90000"/>
              </a:lnSpc>
              <a:spcAft>
                <a:spcPts val="0"/>
              </a:spcAft>
              <a:buNone/>
              <a:defRPr/>
            </a:pPr>
            <a:r>
              <a:rPr lang="th-TH" sz="4000" b="1" dirty="0">
                <a:solidFill>
                  <a:srgbClr val="F907C5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6. </a:t>
            </a:r>
            <a:r>
              <a:rPr lang="en-US" sz="4000" b="1" dirty="0">
                <a:solidFill>
                  <a:srgbClr val="F907C5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Bill Payment</a:t>
            </a:r>
            <a:r>
              <a:rPr lang="th-TH" sz="4000" b="1" dirty="0">
                <a:solidFill>
                  <a:srgbClr val="F907C5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 ผ่านระบบ </a:t>
            </a:r>
            <a:r>
              <a:rPr lang="en-US" sz="4000" b="1" dirty="0">
                <a:solidFill>
                  <a:srgbClr val="F907C5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KTB Corporate Online</a:t>
            </a:r>
            <a:endParaRPr lang="th-TH" sz="4000" b="1" dirty="0">
              <a:solidFill>
                <a:srgbClr val="F907C5"/>
              </a:solidFill>
              <a:latin typeface="Cordia New" panose="020B0304020202020204" pitchFamily="34" charset="-34"/>
              <a:cs typeface="Cordia New" panose="020B0304020202020204" pitchFamily="34" charset="-34"/>
            </a:endParaRPr>
          </a:p>
          <a:p>
            <a:pPr marL="608390" indent="-608390" eaLnBrk="1" fontAlgn="auto" hangingPunct="1">
              <a:lnSpc>
                <a:spcPct val="90000"/>
              </a:lnSpc>
              <a:spcAft>
                <a:spcPts val="0"/>
              </a:spcAft>
              <a:buNone/>
              <a:defRPr/>
            </a:pPr>
            <a:r>
              <a:rPr lang="th-TH" sz="4000" b="1" dirty="0">
                <a:solidFill>
                  <a:srgbClr val="F907C5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   (ว.103)</a:t>
            </a:r>
          </a:p>
          <a:p>
            <a:pPr marL="608390" indent="-608390" eaLnBrk="1" fontAlgn="auto" hangingPunct="1">
              <a:lnSpc>
                <a:spcPct val="90000"/>
              </a:lnSpc>
              <a:spcAft>
                <a:spcPts val="0"/>
              </a:spcAft>
              <a:buNone/>
              <a:defRPr/>
            </a:pPr>
            <a:r>
              <a:rPr lang="th-TH" sz="4000" b="1" dirty="0">
                <a:solidFill>
                  <a:srgbClr val="F907C5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7. </a:t>
            </a:r>
            <a:r>
              <a:rPr lang="en-US" sz="4000" b="1" dirty="0">
                <a:solidFill>
                  <a:srgbClr val="F907C5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QR Code </a:t>
            </a:r>
            <a:r>
              <a:rPr lang="th-TH" sz="4000" b="1" dirty="0">
                <a:solidFill>
                  <a:srgbClr val="F907C5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(ว.5)</a:t>
            </a:r>
            <a:r>
              <a:rPr lang="en-US" sz="4000" b="1" dirty="0">
                <a:solidFill>
                  <a:srgbClr val="F907C5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 </a:t>
            </a:r>
            <a:endParaRPr lang="th-TH" sz="4000" b="1" dirty="0">
              <a:solidFill>
                <a:srgbClr val="F907C5"/>
              </a:solidFill>
              <a:latin typeface="Cordia New" panose="020B0304020202020204" pitchFamily="34" charset="-34"/>
              <a:cs typeface="Cordia New" panose="020B0304020202020204" pitchFamily="34" charset="-34"/>
            </a:endParaRPr>
          </a:p>
          <a:p>
            <a:pPr marL="608390" indent="-608390" eaLnBrk="1" fontAlgn="auto" hangingPunct="1">
              <a:lnSpc>
                <a:spcPct val="90000"/>
              </a:lnSpc>
              <a:spcAft>
                <a:spcPts val="0"/>
              </a:spcAft>
              <a:buNone/>
              <a:defRPr/>
            </a:pPr>
            <a:endParaRPr lang="th-TH" sz="5200" b="1" dirty="0">
              <a:solidFill>
                <a:srgbClr val="1F497D">
                  <a:lumMod val="50000"/>
                </a:srgbClr>
              </a:solidFill>
              <a:latin typeface="Angsana New" pitchFamily="18" charset="-34"/>
              <a:cs typeface="Cordia New"/>
            </a:endParaRPr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0370" y="980728"/>
            <a:ext cx="4565277" cy="3240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8706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6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2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8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utoUpdateAnimBg="0" advAuto="100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323528" y="2204864"/>
            <a:ext cx="8568952" cy="1252728"/>
          </a:xfrm>
        </p:spPr>
        <p:txBody>
          <a:bodyPr>
            <a:normAutofit fontScale="90000"/>
          </a:bodyPr>
          <a:lstStyle/>
          <a:p>
            <a:pPr algn="l"/>
            <a:r>
              <a:rPr lang="th-TH" sz="7300" b="1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/>
            </a:r>
            <a:br>
              <a:rPr lang="th-TH" sz="7300" b="1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</a:br>
            <a:r>
              <a:rPr lang="th-TH" sz="7300" b="1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เช็คที่รับ</a:t>
            </a:r>
            <a:br>
              <a:rPr lang="th-TH" sz="7300" b="1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</a:br>
            <a:r>
              <a:rPr lang="th-TH" sz="7300" b="1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/>
            </a:r>
            <a:br>
              <a:rPr lang="th-TH" sz="7300" b="1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</a:br>
            <a:r>
              <a:rPr lang="th-TH" sz="3600" b="1" dirty="0">
                <a:solidFill>
                  <a:srgbClr val="C00000"/>
                </a:solidFill>
              </a:rPr>
              <a:t/>
            </a:r>
            <a:br>
              <a:rPr lang="th-TH" sz="3600" b="1" dirty="0">
                <a:solidFill>
                  <a:srgbClr val="C00000"/>
                </a:solidFill>
              </a:rPr>
            </a:br>
            <a:r>
              <a:rPr lang="th-TH" sz="4000" b="1" dirty="0">
                <a:solidFill>
                  <a:schemeClr val="tx1"/>
                </a:solidFill>
              </a:rPr>
              <a:t/>
            </a:r>
            <a:br>
              <a:rPr lang="th-TH" sz="4000" b="1" dirty="0">
                <a:solidFill>
                  <a:schemeClr val="tx1"/>
                </a:solidFill>
              </a:rPr>
            </a:br>
            <a:r>
              <a:rPr lang="th-TH" sz="4000" b="1" dirty="0">
                <a:solidFill>
                  <a:srgbClr val="C00000"/>
                </a:solidFill>
              </a:rPr>
              <a:t/>
            </a:r>
            <a:br>
              <a:rPr lang="th-TH" sz="4000" b="1" dirty="0">
                <a:solidFill>
                  <a:srgbClr val="C00000"/>
                </a:solidFill>
              </a:rPr>
            </a:br>
            <a:r>
              <a:rPr lang="th-TH" sz="6000" b="1" dirty="0">
                <a:solidFill>
                  <a:srgbClr val="C00000"/>
                </a:solidFill>
              </a:rPr>
              <a:t/>
            </a:r>
            <a:br>
              <a:rPr lang="th-TH" sz="6000" b="1" dirty="0">
                <a:solidFill>
                  <a:srgbClr val="C00000"/>
                </a:solidFill>
              </a:rPr>
            </a:br>
            <a:r>
              <a:rPr lang="th-TH" dirty="0">
                <a:solidFill>
                  <a:srgbClr val="0033CC"/>
                </a:solidFill>
              </a:rPr>
              <a:t>	</a:t>
            </a:r>
            <a:br>
              <a:rPr lang="th-TH" dirty="0">
                <a:solidFill>
                  <a:srgbClr val="0033CC"/>
                </a:solidFill>
              </a:rPr>
            </a:br>
            <a:endParaRPr lang="th-TH" dirty="0">
              <a:solidFill>
                <a:srgbClr val="0033CC"/>
              </a:solidFill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0" y="1844824"/>
            <a:ext cx="8517544" cy="4079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248" tIns="45624" rIns="91248" bIns="45624" numCol="1" rtlCol="0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08390" indent="-608390" eaLnBrk="1" fontAlgn="auto" hangingPunct="1">
              <a:lnSpc>
                <a:spcPct val="90000"/>
              </a:lnSpc>
              <a:spcAft>
                <a:spcPts val="0"/>
              </a:spcAft>
              <a:buNone/>
              <a:defRPr/>
            </a:pPr>
            <a:r>
              <a:rPr lang="th-TH" sz="4400" b="1" dirty="0">
                <a:solidFill>
                  <a:srgbClr val="F907C5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 1. เช็คธนาคารแห่งประเทศไทย (เช็คประเภท ก.)</a:t>
            </a:r>
          </a:p>
          <a:p>
            <a:pPr marL="608390" indent="-608390" eaLnBrk="1" fontAlgn="auto" hangingPunct="1">
              <a:lnSpc>
                <a:spcPct val="90000"/>
              </a:lnSpc>
              <a:spcAft>
                <a:spcPts val="0"/>
              </a:spcAft>
              <a:buNone/>
              <a:defRPr/>
            </a:pPr>
            <a:r>
              <a:rPr lang="th-TH" sz="4400" b="1" dirty="0">
                <a:solidFill>
                  <a:srgbClr val="F907C5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 2. เช็คที่ธนาคารค้ำประกัน (เช็คประเภท ข.)</a:t>
            </a:r>
          </a:p>
          <a:p>
            <a:pPr marL="608390" indent="-608390" eaLnBrk="1" fontAlgn="auto" hangingPunct="1">
              <a:lnSpc>
                <a:spcPct val="90000"/>
              </a:lnSpc>
              <a:spcAft>
                <a:spcPts val="0"/>
              </a:spcAft>
              <a:buNone/>
              <a:defRPr/>
            </a:pPr>
            <a:r>
              <a:rPr lang="th-TH" sz="4400" b="1" dirty="0">
                <a:solidFill>
                  <a:srgbClr val="F907C5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 3. เช็คที่ธนาคารเซ็นสั่งจ่าย (เช็คประเภท ค.)</a:t>
            </a:r>
          </a:p>
          <a:p>
            <a:pPr marL="608390" indent="-608390" eaLnBrk="1" fontAlgn="auto" hangingPunct="1">
              <a:lnSpc>
                <a:spcPct val="90000"/>
              </a:lnSpc>
              <a:spcAft>
                <a:spcPts val="0"/>
              </a:spcAft>
              <a:buNone/>
              <a:defRPr/>
            </a:pPr>
            <a:r>
              <a:rPr lang="th-TH" sz="4400" b="1" dirty="0">
                <a:solidFill>
                  <a:srgbClr val="F907C5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 4. เช็คที่ผู้มีหน้าที่ชำระเงินผลประโยชน์เป็นผู้เซ็นสั่งจ่ายและใช้ชำระโดยตรง (เช็คประเภท ง.)</a:t>
            </a:r>
          </a:p>
          <a:p>
            <a:pPr marL="608390" indent="-608390" eaLnBrk="1" fontAlgn="auto" hangingPunct="1">
              <a:lnSpc>
                <a:spcPct val="90000"/>
              </a:lnSpc>
              <a:spcAft>
                <a:spcPts val="0"/>
              </a:spcAft>
              <a:buNone/>
              <a:defRPr/>
            </a:pPr>
            <a:endParaRPr lang="th-TH" sz="5200" b="1" dirty="0">
              <a:solidFill>
                <a:srgbClr val="1F497D">
                  <a:lumMod val="50000"/>
                </a:srgbClr>
              </a:solidFill>
              <a:latin typeface="Angsana New" pitchFamily="18" charset="-34"/>
              <a:cs typeface="Cordia New"/>
            </a:endParaRPr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8809" y="4509120"/>
            <a:ext cx="2016224" cy="2403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27082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utoUpdateAnimBg="0" advAuto="100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14CD68D7-DE4A-452C-81A4-04CB0C8673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452" y="1991127"/>
            <a:ext cx="6197189" cy="287188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933B8A6D-44AD-4A91-A578-F0200DB360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6394" y="77877"/>
            <a:ext cx="2771213" cy="109821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6AB42784-26AE-499D-B31E-2F1EE6B6A8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2573" y="5713833"/>
            <a:ext cx="1633400" cy="93208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A5423A7F-98FE-440A-9AB7-8AC2E6EE82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2378" y="2891162"/>
            <a:ext cx="1548987" cy="131262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38D741C7-F6B4-4C18-8E22-07AD7B0DBDE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2980" t="-16249" r="15548"/>
          <a:stretch/>
        </p:blipFill>
        <p:spPr>
          <a:xfrm>
            <a:off x="2381382" y="1227049"/>
            <a:ext cx="1055730" cy="51170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2ADE0F19-6C9A-4175-AC74-38DDB72106E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2980" t="-16249" r="15548"/>
          <a:stretch/>
        </p:blipFill>
        <p:spPr>
          <a:xfrm>
            <a:off x="3785589" y="1228287"/>
            <a:ext cx="1055730" cy="511705"/>
          </a:xfrm>
          <a:prstGeom prst="rect">
            <a:avLst/>
          </a:prstGeom>
        </p:spPr>
      </p:pic>
      <p:sp>
        <p:nvSpPr>
          <p:cNvPr id="22" name="Plus Sign 21">
            <a:extLst>
              <a:ext uri="{FF2B5EF4-FFF2-40B4-BE49-F238E27FC236}">
                <a16:creationId xmlns:a16="http://schemas.microsoft.com/office/drawing/2014/main" xmlns="" id="{732A7779-59A0-45EE-9134-DB8E95284A90}"/>
              </a:ext>
            </a:extLst>
          </p:cNvPr>
          <p:cNvSpPr/>
          <p:nvPr/>
        </p:nvSpPr>
        <p:spPr>
          <a:xfrm>
            <a:off x="2751990" y="1040923"/>
            <a:ext cx="320247" cy="229681"/>
          </a:xfrm>
          <a:prstGeom prst="mathPlus">
            <a:avLst>
              <a:gd name="adj1" fmla="val 7049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3165" tIns="31561" rIns="63165" bIns="31561" rtlCol="0" anchor="ctr"/>
          <a:lstStyle/>
          <a:p>
            <a:pPr algn="ctr" defTabSz="631394"/>
            <a:endParaRPr lang="th-TH" sz="1900">
              <a:solidFill>
                <a:prstClr val="white"/>
              </a:solidFill>
            </a:endParaRPr>
          </a:p>
        </p:txBody>
      </p:sp>
      <p:sp>
        <p:nvSpPr>
          <p:cNvPr id="23" name="Plus Sign 22">
            <a:extLst>
              <a:ext uri="{FF2B5EF4-FFF2-40B4-BE49-F238E27FC236}">
                <a16:creationId xmlns:a16="http://schemas.microsoft.com/office/drawing/2014/main" xmlns="" id="{B173DA7A-692F-4E6D-871F-9A8279CA16BB}"/>
              </a:ext>
            </a:extLst>
          </p:cNvPr>
          <p:cNvSpPr/>
          <p:nvPr/>
        </p:nvSpPr>
        <p:spPr>
          <a:xfrm>
            <a:off x="4136121" y="1049609"/>
            <a:ext cx="320247" cy="229681"/>
          </a:xfrm>
          <a:prstGeom prst="mathPlus">
            <a:avLst>
              <a:gd name="adj1" fmla="val 7049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3165" tIns="31561" rIns="63165" bIns="31561" rtlCol="0" anchor="ctr"/>
          <a:lstStyle/>
          <a:p>
            <a:pPr algn="ctr" defTabSz="631394"/>
            <a:endParaRPr lang="th-TH" sz="1900">
              <a:solidFill>
                <a:prstClr val="white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BAB0D051-C2E0-4520-9939-85A5B2A48344}"/>
              </a:ext>
            </a:extLst>
          </p:cNvPr>
          <p:cNvSpPr/>
          <p:nvPr/>
        </p:nvSpPr>
        <p:spPr>
          <a:xfrm>
            <a:off x="2312525" y="77876"/>
            <a:ext cx="2599918" cy="1779938"/>
          </a:xfrm>
          <a:prstGeom prst="rect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3165" tIns="31561" rIns="63165" bIns="31561" rtlCol="0" anchor="ctr"/>
          <a:lstStyle/>
          <a:p>
            <a:pPr algn="ctr" defTabSz="631394"/>
            <a:endParaRPr lang="th-TH" sz="1900">
              <a:solidFill>
                <a:prstClr val="white"/>
              </a:solidFill>
            </a:endParaRPr>
          </a:p>
        </p:txBody>
      </p:sp>
      <p:sp>
        <p:nvSpPr>
          <p:cNvPr id="25" name="Arrow: Down 24">
            <a:extLst>
              <a:ext uri="{FF2B5EF4-FFF2-40B4-BE49-F238E27FC236}">
                <a16:creationId xmlns:a16="http://schemas.microsoft.com/office/drawing/2014/main" xmlns="" id="{E53F451E-AFA2-4A9D-A580-E2A4EBEF61B2}"/>
              </a:ext>
            </a:extLst>
          </p:cNvPr>
          <p:cNvSpPr/>
          <p:nvPr/>
        </p:nvSpPr>
        <p:spPr>
          <a:xfrm>
            <a:off x="3183895" y="1849634"/>
            <a:ext cx="834131" cy="318241"/>
          </a:xfrm>
          <a:prstGeom prst="down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3165" tIns="31561" rIns="63165" bIns="31561" rtlCol="0" anchor="ctr"/>
          <a:lstStyle/>
          <a:p>
            <a:pPr algn="ctr" defTabSz="631394"/>
            <a:endParaRPr lang="th-TH" sz="1900">
              <a:solidFill>
                <a:prstClr val="white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E70BA98D-8F04-4BEF-9458-B470D6AE70EC}"/>
              </a:ext>
            </a:extLst>
          </p:cNvPr>
          <p:cNvSpPr/>
          <p:nvPr/>
        </p:nvSpPr>
        <p:spPr>
          <a:xfrm>
            <a:off x="1242436" y="2878309"/>
            <a:ext cx="1273067" cy="1573984"/>
          </a:xfrm>
          <a:prstGeom prst="rect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3165" tIns="31561" rIns="63165" bIns="31561" rtlCol="0" anchor="ctr"/>
          <a:lstStyle/>
          <a:p>
            <a:pPr algn="ctr" defTabSz="631394"/>
            <a:endParaRPr lang="th-TH" sz="1900">
              <a:solidFill>
                <a:prstClr val="white"/>
              </a:solidFill>
            </a:endParaRPr>
          </a:p>
        </p:txBody>
      </p:sp>
      <p:sp>
        <p:nvSpPr>
          <p:cNvPr id="28" name="Arrow: Bent 27">
            <a:extLst>
              <a:ext uri="{FF2B5EF4-FFF2-40B4-BE49-F238E27FC236}">
                <a16:creationId xmlns:a16="http://schemas.microsoft.com/office/drawing/2014/main" xmlns="" id="{E0838417-3709-40E1-A0C7-5D303503012C}"/>
              </a:ext>
            </a:extLst>
          </p:cNvPr>
          <p:cNvSpPr/>
          <p:nvPr/>
        </p:nvSpPr>
        <p:spPr>
          <a:xfrm rot="16200000" flipH="1">
            <a:off x="1374232" y="1762278"/>
            <a:ext cx="1389428" cy="695699"/>
          </a:xfrm>
          <a:prstGeom prst="bentArrow">
            <a:avLst>
              <a:gd name="adj1" fmla="val 19066"/>
              <a:gd name="adj2" fmla="val 25000"/>
              <a:gd name="adj3" fmla="val 25000"/>
              <a:gd name="adj4" fmla="val 43750"/>
            </a:avLst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3165" tIns="31561" rIns="63165" bIns="31561" rtlCol="0" anchor="ctr"/>
          <a:lstStyle/>
          <a:p>
            <a:pPr algn="ctr" defTabSz="631394"/>
            <a:endParaRPr lang="th-TH" sz="1900">
              <a:solidFill>
                <a:prstClr val="black"/>
              </a:solidFill>
            </a:endParaRPr>
          </a:p>
        </p:txBody>
      </p:sp>
      <p:sp>
        <p:nvSpPr>
          <p:cNvPr id="29" name="Arrow: Right 28">
            <a:extLst>
              <a:ext uri="{FF2B5EF4-FFF2-40B4-BE49-F238E27FC236}">
                <a16:creationId xmlns:a16="http://schemas.microsoft.com/office/drawing/2014/main" xmlns="" id="{318F3973-7209-4326-88AA-ECA098B048D2}"/>
              </a:ext>
            </a:extLst>
          </p:cNvPr>
          <p:cNvSpPr/>
          <p:nvPr/>
        </p:nvSpPr>
        <p:spPr>
          <a:xfrm>
            <a:off x="2520834" y="3678570"/>
            <a:ext cx="345773" cy="777642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3165" tIns="31561" rIns="63165" bIns="31561" rtlCol="0" anchor="ctr"/>
          <a:lstStyle/>
          <a:p>
            <a:pPr algn="ctr" defTabSz="631394"/>
            <a:endParaRPr lang="th-TH" sz="1900">
              <a:solidFill>
                <a:prstClr val="white"/>
              </a:solidFill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D2F5E801-8F28-4813-9A4E-7F76576471E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2980" t="-16249" r="15548"/>
          <a:stretch/>
        </p:blipFill>
        <p:spPr>
          <a:xfrm>
            <a:off x="4992045" y="5118312"/>
            <a:ext cx="1055730" cy="511705"/>
          </a:xfrm>
          <a:prstGeom prst="rect">
            <a:avLst/>
          </a:prstGeom>
        </p:spPr>
      </p:pic>
      <p:sp>
        <p:nvSpPr>
          <p:cNvPr id="31" name="Plus Sign 30">
            <a:extLst>
              <a:ext uri="{FF2B5EF4-FFF2-40B4-BE49-F238E27FC236}">
                <a16:creationId xmlns:a16="http://schemas.microsoft.com/office/drawing/2014/main" xmlns="" id="{977CDA70-B4FB-484C-BEFC-1BFC63141DAD}"/>
              </a:ext>
            </a:extLst>
          </p:cNvPr>
          <p:cNvSpPr/>
          <p:nvPr/>
        </p:nvSpPr>
        <p:spPr>
          <a:xfrm>
            <a:off x="5320822" y="5619041"/>
            <a:ext cx="320247" cy="229681"/>
          </a:xfrm>
          <a:prstGeom prst="mathPlus">
            <a:avLst>
              <a:gd name="adj1" fmla="val 7049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3165" tIns="31561" rIns="63165" bIns="31561" rtlCol="0" anchor="ctr"/>
          <a:lstStyle/>
          <a:p>
            <a:pPr algn="ctr" defTabSz="631394"/>
            <a:endParaRPr lang="th-TH" sz="1900">
              <a:solidFill>
                <a:prstClr val="white"/>
              </a:solidFill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BC119C10-AF2C-42B0-BBAB-761696951CAB}"/>
              </a:ext>
            </a:extLst>
          </p:cNvPr>
          <p:cNvSpPr/>
          <p:nvPr/>
        </p:nvSpPr>
        <p:spPr>
          <a:xfrm>
            <a:off x="4788353" y="5118251"/>
            <a:ext cx="1527621" cy="162768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3165" tIns="31561" rIns="63165" bIns="31561" rtlCol="0" anchor="ctr"/>
          <a:lstStyle/>
          <a:p>
            <a:pPr algn="ctr" defTabSz="631394"/>
            <a:endParaRPr lang="th-TH" sz="1900">
              <a:solidFill>
                <a:prstClr val="white"/>
              </a:solidFill>
            </a:endParaRPr>
          </a:p>
        </p:txBody>
      </p:sp>
      <p:sp>
        <p:nvSpPr>
          <p:cNvPr id="33" name="Arrow: Down 32">
            <a:extLst>
              <a:ext uri="{FF2B5EF4-FFF2-40B4-BE49-F238E27FC236}">
                <a16:creationId xmlns:a16="http://schemas.microsoft.com/office/drawing/2014/main" xmlns="" id="{D0D7DDEC-3028-4C0B-91A4-7806728C2E5C}"/>
              </a:ext>
            </a:extLst>
          </p:cNvPr>
          <p:cNvSpPr/>
          <p:nvPr/>
        </p:nvSpPr>
        <p:spPr>
          <a:xfrm>
            <a:off x="5105969" y="4762612"/>
            <a:ext cx="834131" cy="318241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3165" tIns="31561" rIns="63165" bIns="31561" rtlCol="0" anchor="ctr"/>
          <a:lstStyle/>
          <a:p>
            <a:pPr algn="ctr" defTabSz="631394"/>
            <a:endParaRPr lang="th-TH" sz="1900">
              <a:solidFill>
                <a:prstClr val="white"/>
              </a:solidFill>
            </a:endParaRPr>
          </a:p>
        </p:txBody>
      </p:sp>
      <p:pic>
        <p:nvPicPr>
          <p:cNvPr id="34" name="Picture 38">
            <a:extLst>
              <a:ext uri="{FF2B5EF4-FFF2-40B4-BE49-F238E27FC236}">
                <a16:creationId xmlns:a16="http://schemas.microsoft.com/office/drawing/2014/main" xmlns="" id="{9C6B3567-7A35-47D2-85BF-FE1DAEC2971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7421" r="28467"/>
          <a:stretch/>
        </p:blipFill>
        <p:spPr>
          <a:xfrm>
            <a:off x="5103173" y="880605"/>
            <a:ext cx="1026087" cy="87126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5" name="Picture 2" descr="bank, card, chip, credit, credit card, debit, debit card, money, online payment, payment, payment card, plastic card icon">
            <a:extLst>
              <a:ext uri="{FF2B5EF4-FFF2-40B4-BE49-F238E27FC236}">
                <a16:creationId xmlns:a16="http://schemas.microsoft.com/office/drawing/2014/main" xmlns="" id="{AC72B4FF-0134-40E7-8007-1C6F312A8D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5196869" y="197859"/>
            <a:ext cx="799039" cy="596538"/>
          </a:xfrm>
          <a:prstGeom prst="rect">
            <a:avLst/>
          </a:prstGeom>
          <a:noFill/>
        </p:spPr>
      </p:pic>
      <p:pic>
        <p:nvPicPr>
          <p:cNvPr id="36" name="Picture 16">
            <a:extLst>
              <a:ext uri="{FF2B5EF4-FFF2-40B4-BE49-F238E27FC236}">
                <a16:creationId xmlns:a16="http://schemas.microsoft.com/office/drawing/2014/main" xmlns="" id="{8A40CEE4-B637-47D9-B3AB-E241DE4185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69"/>
          <a:stretch>
            <a:fillRect/>
          </a:stretch>
        </p:blipFill>
        <p:spPr bwMode="auto">
          <a:xfrm>
            <a:off x="1105284" y="571993"/>
            <a:ext cx="938972" cy="41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Arrow: Left 36">
            <a:extLst>
              <a:ext uri="{FF2B5EF4-FFF2-40B4-BE49-F238E27FC236}">
                <a16:creationId xmlns:a16="http://schemas.microsoft.com/office/drawing/2014/main" xmlns="" id="{8BD49E30-90C9-4CF2-A84F-28134981B7A4}"/>
              </a:ext>
            </a:extLst>
          </p:cNvPr>
          <p:cNvSpPr/>
          <p:nvPr/>
        </p:nvSpPr>
        <p:spPr>
          <a:xfrm>
            <a:off x="4950760" y="503123"/>
            <a:ext cx="204765" cy="194942"/>
          </a:xfrm>
          <a:prstGeom prst="lef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3165" tIns="31561" rIns="63165" bIns="31561" rtlCol="0" anchor="ctr"/>
          <a:lstStyle/>
          <a:p>
            <a:pPr algn="ctr" defTabSz="631394"/>
            <a:endParaRPr lang="th-TH" sz="1900">
              <a:solidFill>
                <a:prstClr val="white"/>
              </a:solidFill>
            </a:endParaRPr>
          </a:p>
        </p:txBody>
      </p:sp>
      <p:sp>
        <p:nvSpPr>
          <p:cNvPr id="38" name="Arrow: Left 37">
            <a:extLst>
              <a:ext uri="{FF2B5EF4-FFF2-40B4-BE49-F238E27FC236}">
                <a16:creationId xmlns:a16="http://schemas.microsoft.com/office/drawing/2014/main" xmlns="" id="{546A8530-854E-42BE-B487-EDD465E96F67}"/>
              </a:ext>
            </a:extLst>
          </p:cNvPr>
          <p:cNvSpPr/>
          <p:nvPr/>
        </p:nvSpPr>
        <p:spPr>
          <a:xfrm>
            <a:off x="4973699" y="1049011"/>
            <a:ext cx="204765" cy="194942"/>
          </a:xfrm>
          <a:prstGeom prst="lef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3165" tIns="31561" rIns="63165" bIns="31561" rtlCol="0" anchor="ctr"/>
          <a:lstStyle/>
          <a:p>
            <a:pPr algn="ctr" defTabSz="631394"/>
            <a:endParaRPr lang="th-TH" sz="1900">
              <a:solidFill>
                <a:prstClr val="white"/>
              </a:solidFill>
            </a:endParaRPr>
          </a:p>
        </p:txBody>
      </p:sp>
      <p:sp>
        <p:nvSpPr>
          <p:cNvPr id="39" name="Arrow: Left 38">
            <a:extLst>
              <a:ext uri="{FF2B5EF4-FFF2-40B4-BE49-F238E27FC236}">
                <a16:creationId xmlns:a16="http://schemas.microsoft.com/office/drawing/2014/main" xmlns="" id="{ACF04122-405A-40B5-AA7B-025E94EFFB0E}"/>
              </a:ext>
            </a:extLst>
          </p:cNvPr>
          <p:cNvSpPr/>
          <p:nvPr/>
        </p:nvSpPr>
        <p:spPr>
          <a:xfrm rot="10800000">
            <a:off x="2069939" y="691201"/>
            <a:ext cx="204765" cy="194942"/>
          </a:xfrm>
          <a:prstGeom prst="lef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3165" tIns="31561" rIns="63165" bIns="31561" rtlCol="0" anchor="ctr"/>
          <a:lstStyle/>
          <a:p>
            <a:pPr algn="ctr" defTabSz="631394"/>
            <a:endParaRPr lang="th-TH" sz="1900">
              <a:solidFill>
                <a:prstClr val="white"/>
              </a:solidFill>
            </a:endParaRPr>
          </a:p>
        </p:txBody>
      </p:sp>
      <p:pic>
        <p:nvPicPr>
          <p:cNvPr id="40" name="Picture 16">
            <a:extLst>
              <a:ext uri="{FF2B5EF4-FFF2-40B4-BE49-F238E27FC236}">
                <a16:creationId xmlns:a16="http://schemas.microsoft.com/office/drawing/2014/main" xmlns="" id="{38ACBC35-A237-4A5F-957E-E1CBEB5459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69"/>
          <a:stretch>
            <a:fillRect/>
          </a:stretch>
        </p:blipFill>
        <p:spPr bwMode="auto">
          <a:xfrm>
            <a:off x="6632975" y="6196019"/>
            <a:ext cx="938972" cy="41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Arrow: Left 40">
            <a:extLst>
              <a:ext uri="{FF2B5EF4-FFF2-40B4-BE49-F238E27FC236}">
                <a16:creationId xmlns:a16="http://schemas.microsoft.com/office/drawing/2014/main" xmlns="" id="{B25F2BC1-B63C-4846-A6CA-AAAD0A3A0DB2}"/>
              </a:ext>
            </a:extLst>
          </p:cNvPr>
          <p:cNvSpPr/>
          <p:nvPr/>
        </p:nvSpPr>
        <p:spPr>
          <a:xfrm rot="10800000">
            <a:off x="6386582" y="6328992"/>
            <a:ext cx="204765" cy="194942"/>
          </a:xfrm>
          <a:prstGeom prst="lef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3165" tIns="31561" rIns="63165" bIns="31561" rtlCol="0" anchor="ctr"/>
          <a:lstStyle/>
          <a:p>
            <a:pPr algn="ctr" defTabSz="631394"/>
            <a:endParaRPr lang="th-TH" sz="1900">
              <a:solidFill>
                <a:prstClr val="white"/>
              </a:solidFill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xmlns="" id="{E2D718B0-4C5F-42E7-8865-4A9C00E86520}"/>
              </a:ext>
            </a:extLst>
          </p:cNvPr>
          <p:cNvSpPr/>
          <p:nvPr/>
        </p:nvSpPr>
        <p:spPr>
          <a:xfrm>
            <a:off x="3363124" y="1415353"/>
            <a:ext cx="462234" cy="123826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3165" tIns="31561" rIns="63165" bIns="31561" rtlCol="0" anchor="ctr"/>
          <a:lstStyle/>
          <a:p>
            <a:pPr algn="ctr" defTabSz="631394"/>
            <a:endParaRPr lang="th-TH" sz="1900">
              <a:solidFill>
                <a:prstClr val="white"/>
              </a:solidFill>
            </a:endParaRPr>
          </a:p>
        </p:txBody>
      </p:sp>
      <p:pic>
        <p:nvPicPr>
          <p:cNvPr id="43" name="Picture 29" descr="New Logo.jpg"/>
          <p:cNvPicPr>
            <a:picLocks noChangeAspect="1"/>
          </p:cNvPicPr>
          <p:nvPr/>
        </p:nvPicPr>
        <p:blipFill>
          <a:blip r:embed="rId10">
            <a:clrChange>
              <a:clrFrom>
                <a:srgbClr val="F8FBFF"/>
              </a:clrFrom>
              <a:clrTo>
                <a:srgbClr val="F8FB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8003" y="559046"/>
            <a:ext cx="373782" cy="2918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TextBox 4"/>
          <p:cNvSpPr txBox="1">
            <a:spLocks noChangeArrowheads="1"/>
          </p:cNvSpPr>
          <p:nvPr/>
        </p:nvSpPr>
        <p:spPr bwMode="auto">
          <a:xfrm>
            <a:off x="6161649" y="161442"/>
            <a:ext cx="2887842" cy="1126114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102078" tIns="51052" rIns="102078" bIns="51052">
            <a:spAutoFit/>
          </a:bodyPr>
          <a:lstStyle>
            <a:lvl1pPr>
              <a:spcBef>
                <a:spcPct val="20000"/>
              </a:spcBef>
              <a:buChar char="•"/>
              <a:defRPr sz="38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33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har char="•"/>
              <a:defRPr sz="29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har char="»"/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9pPr>
          </a:lstStyle>
          <a:p>
            <a:pPr algn="ctr" defTabSz="631394">
              <a:spcBef>
                <a:spcPct val="0"/>
              </a:spcBef>
              <a:buNone/>
              <a:defRPr/>
            </a:pPr>
            <a:r>
              <a:rPr lang="th-TH" sz="4000" b="1" dirty="0">
                <a:solidFill>
                  <a:srgbClr val="003399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66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ภาพรวมๆ</a:t>
            </a:r>
            <a:endParaRPr lang="en-US" altLang="th-TH" sz="49400" b="1" dirty="0">
              <a:solidFill>
                <a:prstClr val="black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3756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8" t="60202" r="4517" b="24702"/>
          <a:stretch>
            <a:fillRect/>
          </a:stretch>
        </p:blipFill>
        <p:spPr bwMode="auto">
          <a:xfrm>
            <a:off x="395288" y="457200"/>
            <a:ext cx="82804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รูปภาพ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7352" y="1681163"/>
            <a:ext cx="5713413" cy="3990171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รูปภาพ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542"/>
          <a:stretch/>
        </p:blipFill>
        <p:spPr bwMode="auto">
          <a:xfrm>
            <a:off x="665073" y="5194426"/>
            <a:ext cx="7651750" cy="1494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22642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14CD68D7-DE4A-452C-81A4-04CB0C8673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452" y="1991127"/>
            <a:ext cx="6197189" cy="287188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933B8A6D-44AD-4A91-A578-F0200DB360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6394" y="77877"/>
            <a:ext cx="2771213" cy="109821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6AB42784-26AE-499D-B31E-2F1EE6B6A8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2573" y="5713833"/>
            <a:ext cx="1633400" cy="93208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A5423A7F-98FE-440A-9AB7-8AC2E6EE82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2378" y="2891162"/>
            <a:ext cx="1548987" cy="131262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38D741C7-F6B4-4C18-8E22-07AD7B0DBDE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2980" t="-16249" r="15548"/>
          <a:stretch/>
        </p:blipFill>
        <p:spPr>
          <a:xfrm>
            <a:off x="2381382" y="1227049"/>
            <a:ext cx="1055730" cy="51170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2ADE0F19-6C9A-4175-AC74-38DDB72106E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2980" t="-16249" r="15548"/>
          <a:stretch/>
        </p:blipFill>
        <p:spPr>
          <a:xfrm>
            <a:off x="3785589" y="1228287"/>
            <a:ext cx="1055730" cy="511705"/>
          </a:xfrm>
          <a:prstGeom prst="rect">
            <a:avLst/>
          </a:prstGeom>
        </p:spPr>
      </p:pic>
      <p:sp>
        <p:nvSpPr>
          <p:cNvPr id="22" name="Plus Sign 21">
            <a:extLst>
              <a:ext uri="{FF2B5EF4-FFF2-40B4-BE49-F238E27FC236}">
                <a16:creationId xmlns:a16="http://schemas.microsoft.com/office/drawing/2014/main" xmlns="" id="{732A7779-59A0-45EE-9134-DB8E95284A90}"/>
              </a:ext>
            </a:extLst>
          </p:cNvPr>
          <p:cNvSpPr/>
          <p:nvPr/>
        </p:nvSpPr>
        <p:spPr>
          <a:xfrm>
            <a:off x="2751990" y="1040923"/>
            <a:ext cx="320247" cy="229681"/>
          </a:xfrm>
          <a:prstGeom prst="mathPlus">
            <a:avLst>
              <a:gd name="adj1" fmla="val 7049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3165" tIns="31561" rIns="63165" bIns="31561" rtlCol="0" anchor="ctr"/>
          <a:lstStyle/>
          <a:p>
            <a:pPr algn="ctr" defTabSz="631394"/>
            <a:endParaRPr lang="th-TH" sz="1900">
              <a:solidFill>
                <a:prstClr val="white"/>
              </a:solidFill>
            </a:endParaRPr>
          </a:p>
        </p:txBody>
      </p:sp>
      <p:sp>
        <p:nvSpPr>
          <p:cNvPr id="23" name="Plus Sign 22">
            <a:extLst>
              <a:ext uri="{FF2B5EF4-FFF2-40B4-BE49-F238E27FC236}">
                <a16:creationId xmlns:a16="http://schemas.microsoft.com/office/drawing/2014/main" xmlns="" id="{B173DA7A-692F-4E6D-871F-9A8279CA16BB}"/>
              </a:ext>
            </a:extLst>
          </p:cNvPr>
          <p:cNvSpPr/>
          <p:nvPr/>
        </p:nvSpPr>
        <p:spPr>
          <a:xfrm>
            <a:off x="4136121" y="1049609"/>
            <a:ext cx="320247" cy="229681"/>
          </a:xfrm>
          <a:prstGeom prst="mathPlus">
            <a:avLst>
              <a:gd name="adj1" fmla="val 7049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3165" tIns="31561" rIns="63165" bIns="31561" rtlCol="0" anchor="ctr"/>
          <a:lstStyle/>
          <a:p>
            <a:pPr algn="ctr" defTabSz="631394"/>
            <a:endParaRPr lang="th-TH" sz="1900">
              <a:solidFill>
                <a:prstClr val="white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BAB0D051-C2E0-4520-9939-85A5B2A48344}"/>
              </a:ext>
            </a:extLst>
          </p:cNvPr>
          <p:cNvSpPr/>
          <p:nvPr/>
        </p:nvSpPr>
        <p:spPr>
          <a:xfrm>
            <a:off x="2312525" y="77876"/>
            <a:ext cx="2599918" cy="1779938"/>
          </a:xfrm>
          <a:prstGeom prst="rect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3165" tIns="31561" rIns="63165" bIns="31561" rtlCol="0" anchor="ctr"/>
          <a:lstStyle/>
          <a:p>
            <a:pPr algn="ctr" defTabSz="631394"/>
            <a:endParaRPr lang="th-TH" sz="1900">
              <a:solidFill>
                <a:prstClr val="white"/>
              </a:solidFill>
            </a:endParaRPr>
          </a:p>
        </p:txBody>
      </p:sp>
      <p:sp>
        <p:nvSpPr>
          <p:cNvPr id="25" name="Arrow: Down 24">
            <a:extLst>
              <a:ext uri="{FF2B5EF4-FFF2-40B4-BE49-F238E27FC236}">
                <a16:creationId xmlns:a16="http://schemas.microsoft.com/office/drawing/2014/main" xmlns="" id="{E53F451E-AFA2-4A9D-A580-E2A4EBEF61B2}"/>
              </a:ext>
            </a:extLst>
          </p:cNvPr>
          <p:cNvSpPr/>
          <p:nvPr/>
        </p:nvSpPr>
        <p:spPr>
          <a:xfrm>
            <a:off x="3183895" y="1849634"/>
            <a:ext cx="834131" cy="318241"/>
          </a:xfrm>
          <a:prstGeom prst="down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3165" tIns="31561" rIns="63165" bIns="31561" rtlCol="0" anchor="ctr"/>
          <a:lstStyle/>
          <a:p>
            <a:pPr algn="ctr" defTabSz="631394"/>
            <a:endParaRPr lang="th-TH" sz="1900">
              <a:solidFill>
                <a:prstClr val="white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E70BA98D-8F04-4BEF-9458-B470D6AE70EC}"/>
              </a:ext>
            </a:extLst>
          </p:cNvPr>
          <p:cNvSpPr/>
          <p:nvPr/>
        </p:nvSpPr>
        <p:spPr>
          <a:xfrm>
            <a:off x="1242436" y="2878309"/>
            <a:ext cx="1273067" cy="1573984"/>
          </a:xfrm>
          <a:prstGeom prst="rect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3165" tIns="31561" rIns="63165" bIns="31561" rtlCol="0" anchor="ctr"/>
          <a:lstStyle/>
          <a:p>
            <a:pPr algn="ctr" defTabSz="631394"/>
            <a:endParaRPr lang="th-TH" sz="1900">
              <a:solidFill>
                <a:prstClr val="white"/>
              </a:solidFill>
            </a:endParaRPr>
          </a:p>
        </p:txBody>
      </p:sp>
      <p:sp>
        <p:nvSpPr>
          <p:cNvPr id="29" name="Arrow: Right 28">
            <a:extLst>
              <a:ext uri="{FF2B5EF4-FFF2-40B4-BE49-F238E27FC236}">
                <a16:creationId xmlns:a16="http://schemas.microsoft.com/office/drawing/2014/main" xmlns="" id="{318F3973-7209-4326-88AA-ECA098B048D2}"/>
              </a:ext>
            </a:extLst>
          </p:cNvPr>
          <p:cNvSpPr/>
          <p:nvPr/>
        </p:nvSpPr>
        <p:spPr>
          <a:xfrm>
            <a:off x="2520834" y="3678570"/>
            <a:ext cx="345773" cy="777642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3165" tIns="31561" rIns="63165" bIns="31561" rtlCol="0" anchor="ctr"/>
          <a:lstStyle/>
          <a:p>
            <a:pPr algn="ctr" defTabSz="631394"/>
            <a:endParaRPr lang="th-TH" sz="1900">
              <a:solidFill>
                <a:prstClr val="white"/>
              </a:solidFill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D2F5E801-8F28-4813-9A4E-7F76576471E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2980" t="-16249" r="15548"/>
          <a:stretch/>
        </p:blipFill>
        <p:spPr>
          <a:xfrm>
            <a:off x="4992045" y="5118312"/>
            <a:ext cx="1055730" cy="511705"/>
          </a:xfrm>
          <a:prstGeom prst="rect">
            <a:avLst/>
          </a:prstGeom>
        </p:spPr>
      </p:pic>
      <p:sp>
        <p:nvSpPr>
          <p:cNvPr id="31" name="Plus Sign 30">
            <a:extLst>
              <a:ext uri="{FF2B5EF4-FFF2-40B4-BE49-F238E27FC236}">
                <a16:creationId xmlns:a16="http://schemas.microsoft.com/office/drawing/2014/main" xmlns="" id="{977CDA70-B4FB-484C-BEFC-1BFC63141DAD}"/>
              </a:ext>
            </a:extLst>
          </p:cNvPr>
          <p:cNvSpPr/>
          <p:nvPr/>
        </p:nvSpPr>
        <p:spPr>
          <a:xfrm>
            <a:off x="5320822" y="5619041"/>
            <a:ext cx="320247" cy="229681"/>
          </a:xfrm>
          <a:prstGeom prst="mathPlus">
            <a:avLst>
              <a:gd name="adj1" fmla="val 7049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3165" tIns="31561" rIns="63165" bIns="31561" rtlCol="0" anchor="ctr"/>
          <a:lstStyle/>
          <a:p>
            <a:pPr algn="ctr" defTabSz="631394"/>
            <a:endParaRPr lang="th-TH" sz="1900">
              <a:solidFill>
                <a:prstClr val="white"/>
              </a:solidFill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BC119C10-AF2C-42B0-BBAB-761696951CAB}"/>
              </a:ext>
            </a:extLst>
          </p:cNvPr>
          <p:cNvSpPr/>
          <p:nvPr/>
        </p:nvSpPr>
        <p:spPr>
          <a:xfrm>
            <a:off x="4788353" y="5118251"/>
            <a:ext cx="1527621" cy="162768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3165" tIns="31561" rIns="63165" bIns="31561" rtlCol="0" anchor="ctr"/>
          <a:lstStyle/>
          <a:p>
            <a:pPr algn="ctr" defTabSz="631394"/>
            <a:endParaRPr lang="th-TH" sz="1900">
              <a:solidFill>
                <a:prstClr val="white"/>
              </a:solidFill>
            </a:endParaRPr>
          </a:p>
        </p:txBody>
      </p:sp>
      <p:sp>
        <p:nvSpPr>
          <p:cNvPr id="33" name="Arrow: Down 32">
            <a:extLst>
              <a:ext uri="{FF2B5EF4-FFF2-40B4-BE49-F238E27FC236}">
                <a16:creationId xmlns:a16="http://schemas.microsoft.com/office/drawing/2014/main" xmlns="" id="{D0D7DDEC-3028-4C0B-91A4-7806728C2E5C}"/>
              </a:ext>
            </a:extLst>
          </p:cNvPr>
          <p:cNvSpPr/>
          <p:nvPr/>
        </p:nvSpPr>
        <p:spPr>
          <a:xfrm>
            <a:off x="5105969" y="4762612"/>
            <a:ext cx="834131" cy="318241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3165" tIns="31561" rIns="63165" bIns="31561" rtlCol="0" anchor="ctr"/>
          <a:lstStyle/>
          <a:p>
            <a:pPr algn="ctr" defTabSz="631394"/>
            <a:endParaRPr lang="th-TH" sz="1900">
              <a:solidFill>
                <a:prstClr val="white"/>
              </a:solidFill>
            </a:endParaRPr>
          </a:p>
        </p:txBody>
      </p:sp>
      <p:pic>
        <p:nvPicPr>
          <p:cNvPr id="34" name="Picture 38">
            <a:extLst>
              <a:ext uri="{FF2B5EF4-FFF2-40B4-BE49-F238E27FC236}">
                <a16:creationId xmlns:a16="http://schemas.microsoft.com/office/drawing/2014/main" xmlns="" id="{9C6B3567-7A35-47D2-85BF-FE1DAEC2971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7421" r="28467"/>
          <a:stretch/>
        </p:blipFill>
        <p:spPr>
          <a:xfrm>
            <a:off x="5103173" y="880605"/>
            <a:ext cx="1026087" cy="87126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5" name="Picture 2" descr="bank, card, chip, credit, credit card, debit, debit card, money, online payment, payment, payment card, plastic card icon">
            <a:extLst>
              <a:ext uri="{FF2B5EF4-FFF2-40B4-BE49-F238E27FC236}">
                <a16:creationId xmlns:a16="http://schemas.microsoft.com/office/drawing/2014/main" xmlns="" id="{AC72B4FF-0134-40E7-8007-1C6F312A8D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5196869" y="197859"/>
            <a:ext cx="799039" cy="596538"/>
          </a:xfrm>
          <a:prstGeom prst="rect">
            <a:avLst/>
          </a:prstGeom>
          <a:noFill/>
        </p:spPr>
      </p:pic>
      <p:pic>
        <p:nvPicPr>
          <p:cNvPr id="36" name="Picture 16">
            <a:extLst>
              <a:ext uri="{FF2B5EF4-FFF2-40B4-BE49-F238E27FC236}">
                <a16:creationId xmlns:a16="http://schemas.microsoft.com/office/drawing/2014/main" xmlns="" id="{8A40CEE4-B637-47D9-B3AB-E241DE4185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69"/>
          <a:stretch>
            <a:fillRect/>
          </a:stretch>
        </p:blipFill>
        <p:spPr bwMode="auto">
          <a:xfrm>
            <a:off x="1105284" y="571993"/>
            <a:ext cx="938972" cy="41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Arrow: Left 36">
            <a:extLst>
              <a:ext uri="{FF2B5EF4-FFF2-40B4-BE49-F238E27FC236}">
                <a16:creationId xmlns:a16="http://schemas.microsoft.com/office/drawing/2014/main" xmlns="" id="{8BD49E30-90C9-4CF2-A84F-28134981B7A4}"/>
              </a:ext>
            </a:extLst>
          </p:cNvPr>
          <p:cNvSpPr/>
          <p:nvPr/>
        </p:nvSpPr>
        <p:spPr>
          <a:xfrm>
            <a:off x="4950760" y="503123"/>
            <a:ext cx="204765" cy="194942"/>
          </a:xfrm>
          <a:prstGeom prst="lef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3165" tIns="31561" rIns="63165" bIns="31561" rtlCol="0" anchor="ctr"/>
          <a:lstStyle/>
          <a:p>
            <a:pPr algn="ctr" defTabSz="631394"/>
            <a:endParaRPr lang="th-TH" sz="1900">
              <a:solidFill>
                <a:prstClr val="white"/>
              </a:solidFill>
            </a:endParaRPr>
          </a:p>
        </p:txBody>
      </p:sp>
      <p:sp>
        <p:nvSpPr>
          <p:cNvPr id="38" name="Arrow: Left 37">
            <a:extLst>
              <a:ext uri="{FF2B5EF4-FFF2-40B4-BE49-F238E27FC236}">
                <a16:creationId xmlns:a16="http://schemas.microsoft.com/office/drawing/2014/main" xmlns="" id="{546A8530-854E-42BE-B487-EDD465E96F67}"/>
              </a:ext>
            </a:extLst>
          </p:cNvPr>
          <p:cNvSpPr/>
          <p:nvPr/>
        </p:nvSpPr>
        <p:spPr>
          <a:xfrm>
            <a:off x="4973699" y="1049011"/>
            <a:ext cx="204765" cy="194942"/>
          </a:xfrm>
          <a:prstGeom prst="lef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3165" tIns="31561" rIns="63165" bIns="31561" rtlCol="0" anchor="ctr"/>
          <a:lstStyle/>
          <a:p>
            <a:pPr algn="ctr" defTabSz="631394"/>
            <a:endParaRPr lang="th-TH" sz="1900">
              <a:solidFill>
                <a:prstClr val="white"/>
              </a:solidFill>
            </a:endParaRPr>
          </a:p>
        </p:txBody>
      </p:sp>
      <p:sp>
        <p:nvSpPr>
          <p:cNvPr id="39" name="Arrow: Left 38">
            <a:extLst>
              <a:ext uri="{FF2B5EF4-FFF2-40B4-BE49-F238E27FC236}">
                <a16:creationId xmlns:a16="http://schemas.microsoft.com/office/drawing/2014/main" xmlns="" id="{ACF04122-405A-40B5-AA7B-025E94EFFB0E}"/>
              </a:ext>
            </a:extLst>
          </p:cNvPr>
          <p:cNvSpPr/>
          <p:nvPr/>
        </p:nvSpPr>
        <p:spPr>
          <a:xfrm rot="10800000">
            <a:off x="2069939" y="691201"/>
            <a:ext cx="204765" cy="194942"/>
          </a:xfrm>
          <a:prstGeom prst="lef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3165" tIns="31561" rIns="63165" bIns="31561" rtlCol="0" anchor="ctr"/>
          <a:lstStyle/>
          <a:p>
            <a:pPr algn="ctr" defTabSz="631394"/>
            <a:endParaRPr lang="th-TH" sz="1900">
              <a:solidFill>
                <a:prstClr val="white"/>
              </a:solidFill>
            </a:endParaRPr>
          </a:p>
        </p:txBody>
      </p:sp>
      <p:pic>
        <p:nvPicPr>
          <p:cNvPr id="40" name="Picture 16">
            <a:extLst>
              <a:ext uri="{FF2B5EF4-FFF2-40B4-BE49-F238E27FC236}">
                <a16:creationId xmlns:a16="http://schemas.microsoft.com/office/drawing/2014/main" xmlns="" id="{38ACBC35-A237-4A5F-957E-E1CBEB5459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69"/>
          <a:stretch>
            <a:fillRect/>
          </a:stretch>
        </p:blipFill>
        <p:spPr bwMode="auto">
          <a:xfrm>
            <a:off x="6632975" y="6196019"/>
            <a:ext cx="938972" cy="41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Arrow: Left 40">
            <a:extLst>
              <a:ext uri="{FF2B5EF4-FFF2-40B4-BE49-F238E27FC236}">
                <a16:creationId xmlns:a16="http://schemas.microsoft.com/office/drawing/2014/main" xmlns="" id="{B25F2BC1-B63C-4846-A6CA-AAAD0A3A0DB2}"/>
              </a:ext>
            </a:extLst>
          </p:cNvPr>
          <p:cNvSpPr/>
          <p:nvPr/>
        </p:nvSpPr>
        <p:spPr>
          <a:xfrm rot="10800000">
            <a:off x="6386582" y="6328992"/>
            <a:ext cx="204765" cy="194942"/>
          </a:xfrm>
          <a:prstGeom prst="lef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3165" tIns="31561" rIns="63165" bIns="31561" rtlCol="0" anchor="ctr"/>
          <a:lstStyle/>
          <a:p>
            <a:pPr algn="ctr" defTabSz="631394"/>
            <a:endParaRPr lang="th-TH" sz="1900">
              <a:solidFill>
                <a:prstClr val="white"/>
              </a:solidFill>
            </a:endParaRPr>
          </a:p>
        </p:txBody>
      </p:sp>
      <p:pic>
        <p:nvPicPr>
          <p:cNvPr id="43" name="รูปภาพ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892" y="1448828"/>
            <a:ext cx="360595" cy="287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สี่เหลี่ยมผืนผ้า 2"/>
          <p:cNvSpPr/>
          <p:nvPr/>
        </p:nvSpPr>
        <p:spPr>
          <a:xfrm>
            <a:off x="2454618" y="1287312"/>
            <a:ext cx="914478" cy="464552"/>
          </a:xfrm>
          <a:prstGeom prst="rect">
            <a:avLst/>
          </a:prstGeom>
          <a:noFill/>
          <a:ln w="762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3165" tIns="31561" rIns="63165" bIns="31561" rtlCol="0" anchor="ctr"/>
          <a:lstStyle/>
          <a:p>
            <a:pPr algn="ctr" defTabSz="631394"/>
            <a:endParaRPr lang="th-TH" sz="1900">
              <a:solidFill>
                <a:prstClr val="white"/>
              </a:solidFill>
            </a:endParaRPr>
          </a:p>
        </p:txBody>
      </p:sp>
      <p:pic>
        <p:nvPicPr>
          <p:cNvPr id="44" name="รูปภาพ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1323" y="1449919"/>
            <a:ext cx="360595" cy="287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" name="สี่เหลี่ยมผืนผ้า 44"/>
          <p:cNvSpPr/>
          <p:nvPr/>
        </p:nvSpPr>
        <p:spPr>
          <a:xfrm>
            <a:off x="3849048" y="1288403"/>
            <a:ext cx="914478" cy="464552"/>
          </a:xfrm>
          <a:prstGeom prst="rect">
            <a:avLst/>
          </a:prstGeom>
          <a:noFill/>
          <a:ln w="762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3165" tIns="31561" rIns="63165" bIns="31561" rtlCol="0" anchor="ctr"/>
          <a:lstStyle/>
          <a:p>
            <a:pPr algn="ctr" defTabSz="631394"/>
            <a:endParaRPr lang="th-TH" sz="1900">
              <a:solidFill>
                <a:prstClr val="white"/>
              </a:solidFill>
            </a:endParaRPr>
          </a:p>
        </p:txBody>
      </p:sp>
      <p:pic>
        <p:nvPicPr>
          <p:cNvPr id="46" name="รูปภาพ 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1425" y="582636"/>
            <a:ext cx="594149" cy="360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" name="สี่เหลี่ยมผืนผ้า 46"/>
          <p:cNvSpPr/>
          <p:nvPr/>
        </p:nvSpPr>
        <p:spPr>
          <a:xfrm>
            <a:off x="2452442" y="564529"/>
            <a:ext cx="914478" cy="516230"/>
          </a:xfrm>
          <a:prstGeom prst="rect">
            <a:avLst/>
          </a:prstGeom>
          <a:noFill/>
          <a:ln w="762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3165" tIns="31561" rIns="63165" bIns="31561" rtlCol="0" anchor="ctr"/>
          <a:lstStyle/>
          <a:p>
            <a:pPr algn="ctr" defTabSz="631394"/>
            <a:endParaRPr lang="th-TH" sz="1900">
              <a:solidFill>
                <a:prstClr val="white"/>
              </a:solidFill>
            </a:endParaRPr>
          </a:p>
        </p:txBody>
      </p:sp>
      <p:pic>
        <p:nvPicPr>
          <p:cNvPr id="48" name="Picture 29" descr="New Logo.jpg"/>
          <p:cNvPicPr>
            <a:picLocks noChangeAspect="1"/>
          </p:cNvPicPr>
          <p:nvPr/>
        </p:nvPicPr>
        <p:blipFill>
          <a:blip r:embed="rId12">
            <a:clrChange>
              <a:clrFrom>
                <a:srgbClr val="F8FBFF"/>
              </a:clrFrom>
              <a:clrTo>
                <a:srgbClr val="F8FB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8003" y="559046"/>
            <a:ext cx="373782" cy="2918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รูปภาพ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6831" y="570680"/>
            <a:ext cx="360595" cy="287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รูปภาพ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9369" y="5348449"/>
            <a:ext cx="360595" cy="287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" name="สี่เหลี่ยมผืนผ้า 53"/>
          <p:cNvSpPr/>
          <p:nvPr/>
        </p:nvSpPr>
        <p:spPr>
          <a:xfrm>
            <a:off x="5047095" y="5186934"/>
            <a:ext cx="914478" cy="464552"/>
          </a:xfrm>
          <a:prstGeom prst="rect">
            <a:avLst/>
          </a:prstGeom>
          <a:noFill/>
          <a:ln w="762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3165" tIns="31561" rIns="63165" bIns="31561" rtlCol="0" anchor="ctr"/>
          <a:lstStyle/>
          <a:p>
            <a:pPr algn="ctr" defTabSz="631394"/>
            <a:endParaRPr lang="th-TH" sz="1900">
              <a:solidFill>
                <a:prstClr val="white"/>
              </a:solidFill>
            </a:endParaRPr>
          </a:p>
        </p:txBody>
      </p:sp>
      <p:pic>
        <p:nvPicPr>
          <p:cNvPr id="55" name="รูปภาพ 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4026" y="6147774"/>
            <a:ext cx="594149" cy="360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" name="สี่เหลี่ยมผืนผ้า 55"/>
          <p:cNvSpPr/>
          <p:nvPr/>
        </p:nvSpPr>
        <p:spPr>
          <a:xfrm>
            <a:off x="5075064" y="6129667"/>
            <a:ext cx="914478" cy="516230"/>
          </a:xfrm>
          <a:prstGeom prst="rect">
            <a:avLst/>
          </a:prstGeom>
          <a:noFill/>
          <a:ln w="762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3165" tIns="31561" rIns="63165" bIns="31561" rtlCol="0" anchor="ctr"/>
          <a:lstStyle/>
          <a:p>
            <a:pPr algn="ctr" defTabSz="631394"/>
            <a:endParaRPr lang="th-TH" sz="1900">
              <a:solidFill>
                <a:prstClr val="white"/>
              </a:solidFill>
            </a:endParaRPr>
          </a:p>
        </p:txBody>
      </p:sp>
      <p:sp>
        <p:nvSpPr>
          <p:cNvPr id="57" name="Arrow: Bent 27">
            <a:extLst>
              <a:ext uri="{FF2B5EF4-FFF2-40B4-BE49-F238E27FC236}">
                <a16:creationId xmlns:a16="http://schemas.microsoft.com/office/drawing/2014/main" xmlns="" id="{E0838417-3709-40E1-A0C7-5D303503012C}"/>
              </a:ext>
            </a:extLst>
          </p:cNvPr>
          <p:cNvSpPr/>
          <p:nvPr/>
        </p:nvSpPr>
        <p:spPr>
          <a:xfrm rot="16200000" flipH="1">
            <a:off x="1374232" y="1762278"/>
            <a:ext cx="1389428" cy="695699"/>
          </a:xfrm>
          <a:prstGeom prst="bentArrow">
            <a:avLst>
              <a:gd name="adj1" fmla="val 19066"/>
              <a:gd name="adj2" fmla="val 25000"/>
              <a:gd name="adj3" fmla="val 25000"/>
              <a:gd name="adj4" fmla="val 43750"/>
            </a:avLst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3165" tIns="31561" rIns="63165" bIns="31561" rtlCol="0" anchor="ctr"/>
          <a:lstStyle/>
          <a:p>
            <a:pPr algn="ctr" defTabSz="631394"/>
            <a:endParaRPr lang="th-TH" sz="1900">
              <a:solidFill>
                <a:prstClr val="black"/>
              </a:solidFill>
            </a:endParaRPr>
          </a:p>
        </p:txBody>
      </p:sp>
      <p:sp>
        <p:nvSpPr>
          <p:cNvPr id="58" name="Rectangle 41">
            <a:extLst>
              <a:ext uri="{FF2B5EF4-FFF2-40B4-BE49-F238E27FC236}">
                <a16:creationId xmlns:a16="http://schemas.microsoft.com/office/drawing/2014/main" xmlns="" id="{E2D718B0-4C5F-42E7-8865-4A9C00E86520}"/>
              </a:ext>
            </a:extLst>
          </p:cNvPr>
          <p:cNvSpPr/>
          <p:nvPr/>
        </p:nvSpPr>
        <p:spPr>
          <a:xfrm>
            <a:off x="3363124" y="1415353"/>
            <a:ext cx="462234" cy="123826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3165" tIns="31561" rIns="63165" bIns="31561" rtlCol="0" anchor="ctr"/>
          <a:lstStyle/>
          <a:p>
            <a:pPr algn="ctr" defTabSz="631394"/>
            <a:endParaRPr lang="th-TH" sz="1900">
              <a:solidFill>
                <a:prstClr val="white"/>
              </a:solidFill>
            </a:endParaRPr>
          </a:p>
        </p:txBody>
      </p:sp>
      <p:sp>
        <p:nvSpPr>
          <p:cNvPr id="59" name="Arrow: Bent 27">
            <a:extLst>
              <a:ext uri="{FF2B5EF4-FFF2-40B4-BE49-F238E27FC236}">
                <a16:creationId xmlns:a16="http://schemas.microsoft.com/office/drawing/2014/main" xmlns="" id="{E0838417-3709-40E1-A0C7-5D303503012C}"/>
              </a:ext>
            </a:extLst>
          </p:cNvPr>
          <p:cNvSpPr/>
          <p:nvPr/>
        </p:nvSpPr>
        <p:spPr>
          <a:xfrm rot="16200000" flipH="1">
            <a:off x="1374227" y="1762280"/>
            <a:ext cx="1389428" cy="695699"/>
          </a:xfrm>
          <a:prstGeom prst="bentArrow">
            <a:avLst>
              <a:gd name="adj1" fmla="val 19066"/>
              <a:gd name="adj2" fmla="val 25000"/>
              <a:gd name="adj3" fmla="val 25000"/>
              <a:gd name="adj4" fmla="val 4375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3165" tIns="31561" rIns="63165" bIns="31561" rtlCol="0" anchor="ctr"/>
          <a:lstStyle/>
          <a:p>
            <a:pPr algn="ctr" defTabSz="631394"/>
            <a:endParaRPr lang="th-TH" sz="1900">
              <a:solidFill>
                <a:prstClr val="black"/>
              </a:solidFill>
            </a:endParaRPr>
          </a:p>
        </p:txBody>
      </p:sp>
      <p:sp>
        <p:nvSpPr>
          <p:cNvPr id="60" name="Rectangle 41">
            <a:extLst>
              <a:ext uri="{FF2B5EF4-FFF2-40B4-BE49-F238E27FC236}">
                <a16:creationId xmlns:a16="http://schemas.microsoft.com/office/drawing/2014/main" xmlns="" id="{E2D718B0-4C5F-42E7-8865-4A9C00E86520}"/>
              </a:ext>
            </a:extLst>
          </p:cNvPr>
          <p:cNvSpPr/>
          <p:nvPr/>
        </p:nvSpPr>
        <p:spPr>
          <a:xfrm>
            <a:off x="3363120" y="1415355"/>
            <a:ext cx="462234" cy="12382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3165" tIns="31561" rIns="63165" bIns="31561" rtlCol="0" anchor="ctr"/>
          <a:lstStyle/>
          <a:p>
            <a:pPr algn="ctr" defTabSz="631394"/>
            <a:endParaRPr lang="th-TH" sz="1900">
              <a:solidFill>
                <a:prstClr val="white"/>
              </a:solidFill>
            </a:endParaRPr>
          </a:p>
        </p:txBody>
      </p:sp>
      <p:pic>
        <p:nvPicPr>
          <p:cNvPr id="61" name="Picture 19">
            <a:extLst>
              <a:ext uri="{FF2B5EF4-FFF2-40B4-BE49-F238E27FC236}">
                <a16:creationId xmlns:a16="http://schemas.microsoft.com/office/drawing/2014/main" xmlns="" id="{38D741C7-F6B4-4C18-8E22-07AD7B0DBDE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2980" t="-16249" r="15548"/>
          <a:stretch/>
        </p:blipFill>
        <p:spPr>
          <a:xfrm>
            <a:off x="1392165" y="1989054"/>
            <a:ext cx="1055730" cy="511705"/>
          </a:xfrm>
          <a:prstGeom prst="rect">
            <a:avLst/>
          </a:prstGeom>
        </p:spPr>
      </p:pic>
      <p:sp>
        <p:nvSpPr>
          <p:cNvPr id="62" name="สี่เหลี่ยมผืนผ้า 61"/>
          <p:cNvSpPr/>
          <p:nvPr/>
        </p:nvSpPr>
        <p:spPr>
          <a:xfrm>
            <a:off x="1429680" y="2040941"/>
            <a:ext cx="914478" cy="464552"/>
          </a:xfrm>
          <a:prstGeom prst="rect">
            <a:avLst/>
          </a:prstGeom>
          <a:noFill/>
          <a:ln w="1206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3165" tIns="31561" rIns="63165" bIns="31561" rtlCol="0" anchor="ctr"/>
          <a:lstStyle/>
          <a:p>
            <a:pPr algn="ctr" defTabSz="631394"/>
            <a:endParaRPr lang="th-TH" sz="1900">
              <a:solidFill>
                <a:prstClr val="white"/>
              </a:solidFill>
            </a:endParaRPr>
          </a:p>
        </p:txBody>
      </p:sp>
      <p:pic>
        <p:nvPicPr>
          <p:cNvPr id="63" name="รูปภาพ 6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381655" y="236952"/>
            <a:ext cx="1667068" cy="1377588"/>
          </a:xfrm>
          <a:prstGeom prst="rect">
            <a:avLst/>
          </a:prstGeom>
        </p:spPr>
      </p:pic>
      <p:pic>
        <p:nvPicPr>
          <p:cNvPr id="64" name="รูปภาพ 1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9375" y="240585"/>
            <a:ext cx="1659348" cy="1487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รูปภาพ 3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69060" y="1153520"/>
            <a:ext cx="1438324" cy="1014339"/>
          </a:xfrm>
          <a:prstGeom prst="rect">
            <a:avLst/>
          </a:prstGeom>
        </p:spPr>
      </p:pic>
      <p:pic>
        <p:nvPicPr>
          <p:cNvPr id="66" name="Picture 17" descr="MC900434859.PNG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981" y="1017674"/>
            <a:ext cx="1768436" cy="1318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" name="รูปภาพ 66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663512" y="5319895"/>
            <a:ext cx="1630902" cy="1253082"/>
          </a:xfrm>
          <a:prstGeom prst="rect">
            <a:avLst/>
          </a:prstGeom>
        </p:spPr>
      </p:pic>
      <p:pic>
        <p:nvPicPr>
          <p:cNvPr id="68" name="Picture 17" descr="MC900434859.PNG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2583" y="5026971"/>
            <a:ext cx="2120268" cy="1673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78658" y="3204226"/>
            <a:ext cx="926677" cy="1008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66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5" grpId="0" animBg="1"/>
      <p:bldP spid="47" grpId="0" animBg="1"/>
      <p:bldP spid="54" grpId="0" animBg="1"/>
      <p:bldP spid="56" grpId="0" animBg="1"/>
      <p:bldP spid="59" grpId="0" animBg="1"/>
      <p:bldP spid="60" grpId="0" animBg="1"/>
      <p:bldP spid="62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4"/>
          <p:cNvSpPr txBox="1">
            <a:spLocks noChangeArrowheads="1"/>
          </p:cNvSpPr>
          <p:nvPr/>
        </p:nvSpPr>
        <p:spPr bwMode="auto">
          <a:xfrm>
            <a:off x="373826" y="673200"/>
            <a:ext cx="8343352" cy="1807957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102150" tIns="51084" rIns="102150" bIns="51084">
            <a:spAutoFit/>
          </a:bodyPr>
          <a:lstStyle>
            <a:lvl1pPr>
              <a:spcBef>
                <a:spcPct val="20000"/>
              </a:spcBef>
              <a:buChar char="•"/>
              <a:defRPr sz="38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33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har char="•"/>
              <a:defRPr sz="29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har char="»"/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9pPr>
          </a:lstStyle>
          <a:p>
            <a:pPr algn="ctr" defTabSz="631826">
              <a:spcBef>
                <a:spcPct val="0"/>
              </a:spcBef>
              <a:buNone/>
              <a:defRPr/>
            </a:pPr>
            <a:r>
              <a:rPr lang="th-TH" sz="4000" b="1" dirty="0">
                <a:solidFill>
                  <a:srgbClr val="003399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55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แนวทางดำเนินงานเพื่อให้หน่วยเบิกจ่าย มีเครื่องมือสำหรับใช้งาน</a:t>
            </a:r>
            <a:endParaRPr lang="en-US" altLang="th-TH" sz="16500" b="1" dirty="0">
              <a:solidFill>
                <a:prstClr val="black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รูปภาพ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6228" y="3817912"/>
            <a:ext cx="3362179" cy="257819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6371" y="2724444"/>
            <a:ext cx="1730157" cy="30339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r="14119"/>
          <a:stretch/>
        </p:blipFill>
        <p:spPr>
          <a:xfrm>
            <a:off x="4891302" y="2626831"/>
            <a:ext cx="1835307" cy="141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175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bank, card, chip, credit, credit card, debit, debit card, money, online payment, payment, payment card, plastic card icon"/>
          <p:cNvPicPr>
            <a:picLocks noChangeAspect="1" noChangeArrowheads="1"/>
          </p:cNvPicPr>
          <p:nvPr/>
        </p:nvPicPr>
        <p:blipFill>
          <a:blip r:embed="rId2" cstate="screen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1401864" y="2145101"/>
            <a:ext cx="1232339" cy="922109"/>
          </a:xfrm>
          <a:prstGeom prst="rect">
            <a:avLst/>
          </a:prstGeom>
          <a:noFill/>
        </p:spPr>
      </p:pic>
      <p:pic>
        <p:nvPicPr>
          <p:cNvPr id="3" name="รูปภาพ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9946" y="1031622"/>
            <a:ext cx="2570383" cy="1092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รูปภาพ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4937" y="923907"/>
            <a:ext cx="2794795" cy="2761159"/>
          </a:xfrm>
          <a:prstGeom prst="rect">
            <a:avLst/>
          </a:prstGeom>
        </p:spPr>
      </p:pic>
      <p:pic>
        <p:nvPicPr>
          <p:cNvPr id="6" name="Picture 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377449" y="3261741"/>
            <a:ext cx="1530915" cy="11693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9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858382" y="4202318"/>
            <a:ext cx="1701615" cy="10374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0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713898" y="3294748"/>
            <a:ext cx="1138411" cy="10338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1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716869" y="3379025"/>
            <a:ext cx="966012" cy="9207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4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377448" y="4751958"/>
            <a:ext cx="1477846" cy="1227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5"/>
          <p:cNvPicPr>
            <a:picLocks noChangeAspect="1" noChangeArrowheads="1"/>
          </p:cNvPicPr>
          <p:nvPr/>
        </p:nvPicPr>
        <p:blipFill>
          <a:blip r:embed="rId10"/>
          <a:srcRect l="1561"/>
          <a:stretch>
            <a:fillRect/>
          </a:stretch>
        </p:blipFill>
        <p:spPr bwMode="auto">
          <a:xfrm>
            <a:off x="1175659" y="3280333"/>
            <a:ext cx="2526306" cy="26513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075113" y="177782"/>
            <a:ext cx="2282158" cy="2903518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7078608" y="2316041"/>
            <a:ext cx="633046" cy="633046"/>
          </a:xfrm>
          <a:prstGeom prst="ellipse">
            <a:avLst/>
          </a:prstGeom>
          <a:solidFill>
            <a:srgbClr val="A7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3219" tIns="31597" rIns="63219" bIns="31597" rtlCol="0" anchor="ctr"/>
          <a:lstStyle/>
          <a:p>
            <a:pPr algn="ctr" defTabSz="632042"/>
            <a:endParaRPr lang="th-TH" sz="1900">
              <a:solidFill>
                <a:prstClr val="white"/>
              </a:solidFill>
            </a:endParaRPr>
          </a:p>
        </p:txBody>
      </p:sp>
      <p:sp>
        <p:nvSpPr>
          <p:cNvPr id="15" name="Plus 14"/>
          <p:cNvSpPr/>
          <p:nvPr/>
        </p:nvSpPr>
        <p:spPr>
          <a:xfrm>
            <a:off x="5974042" y="1766147"/>
            <a:ext cx="633046" cy="633046"/>
          </a:xfrm>
          <a:prstGeom prst="mathPlus">
            <a:avLst>
              <a:gd name="adj1" fmla="val 5032"/>
            </a:avLst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3219" tIns="31597" rIns="63219" bIns="31597" rtlCol="0" anchor="ctr"/>
          <a:lstStyle/>
          <a:p>
            <a:pPr algn="ctr" defTabSz="632042"/>
            <a:endParaRPr lang="th-TH" sz="1900">
              <a:solidFill>
                <a:prstClr val="white"/>
              </a:solidFill>
            </a:endParaRPr>
          </a:p>
        </p:txBody>
      </p:sp>
      <p:sp>
        <p:nvSpPr>
          <p:cNvPr id="16" name="TextBox 4"/>
          <p:cNvSpPr txBox="1">
            <a:spLocks noChangeArrowheads="1"/>
          </p:cNvSpPr>
          <p:nvPr/>
        </p:nvSpPr>
        <p:spPr bwMode="auto">
          <a:xfrm>
            <a:off x="38" y="-8459"/>
            <a:ext cx="9143999" cy="718917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102186" tIns="51100" rIns="102186" bIns="51100">
            <a:spAutoFit/>
          </a:bodyPr>
          <a:lstStyle>
            <a:lvl1pPr>
              <a:spcBef>
                <a:spcPct val="20000"/>
              </a:spcBef>
              <a:buChar char="•"/>
              <a:defRPr sz="38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33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har char="•"/>
              <a:defRPr sz="29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har char="»"/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9pPr>
          </a:lstStyle>
          <a:p>
            <a:pPr algn="ctr" defTabSz="632042">
              <a:spcBef>
                <a:spcPct val="0"/>
              </a:spcBef>
              <a:buNone/>
              <a:defRPr/>
            </a:pPr>
            <a:r>
              <a:rPr lang="th-TH" sz="4000" b="1" dirty="0">
                <a:solidFill>
                  <a:srgbClr val="003399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ข้อมูลความเป็นมาเกี่ยวกับโครงการนี้</a:t>
            </a:r>
            <a:endParaRPr lang="en-US" altLang="th-TH" sz="19900" b="1" dirty="0">
              <a:solidFill>
                <a:srgbClr val="0000FF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5085" y="5239811"/>
            <a:ext cx="1374949" cy="739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99149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8570" y="935896"/>
            <a:ext cx="1204264" cy="208571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5113" y="177782"/>
            <a:ext cx="2282158" cy="2903518"/>
          </a:xfrm>
          <a:prstGeom prst="rect">
            <a:avLst/>
          </a:prstGeom>
        </p:spPr>
      </p:pic>
      <p:sp>
        <p:nvSpPr>
          <p:cNvPr id="17" name="Oval 16"/>
          <p:cNvSpPr/>
          <p:nvPr/>
        </p:nvSpPr>
        <p:spPr>
          <a:xfrm>
            <a:off x="7078608" y="2316041"/>
            <a:ext cx="633046" cy="633046"/>
          </a:xfrm>
          <a:prstGeom prst="ellipse">
            <a:avLst/>
          </a:prstGeom>
          <a:solidFill>
            <a:srgbClr val="A7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3219" tIns="31597" rIns="63219" bIns="31597" rtlCol="0" anchor="ctr"/>
          <a:lstStyle/>
          <a:p>
            <a:pPr algn="ctr" defTabSz="632042"/>
            <a:endParaRPr lang="th-TH" sz="1900">
              <a:solidFill>
                <a:prstClr val="white"/>
              </a:solidFill>
            </a:endParaRPr>
          </a:p>
        </p:txBody>
      </p:sp>
      <p:sp>
        <p:nvSpPr>
          <p:cNvPr id="18" name="Plus 17"/>
          <p:cNvSpPr/>
          <p:nvPr/>
        </p:nvSpPr>
        <p:spPr>
          <a:xfrm>
            <a:off x="5974042" y="1766147"/>
            <a:ext cx="633046" cy="633046"/>
          </a:xfrm>
          <a:prstGeom prst="mathPlus">
            <a:avLst>
              <a:gd name="adj1" fmla="val 5032"/>
            </a:avLst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3219" tIns="31597" rIns="63219" bIns="31597" rtlCol="0" anchor="ctr"/>
          <a:lstStyle/>
          <a:p>
            <a:pPr algn="ctr" defTabSz="632042"/>
            <a:endParaRPr lang="th-TH" sz="1900">
              <a:solidFill>
                <a:prstClr val="white"/>
              </a:solidFill>
            </a:endParaRPr>
          </a:p>
        </p:txBody>
      </p:sp>
      <p:pic>
        <p:nvPicPr>
          <p:cNvPr id="19" name="Picture 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77449" y="3261741"/>
            <a:ext cx="1530915" cy="11693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858382" y="4202318"/>
            <a:ext cx="1701615" cy="10374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10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713898" y="3294748"/>
            <a:ext cx="1138411" cy="10338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1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716869" y="3379025"/>
            <a:ext cx="966012" cy="9207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14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377448" y="4751958"/>
            <a:ext cx="1477846" cy="1227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15"/>
          <p:cNvPicPr>
            <a:picLocks noChangeAspect="1" noChangeArrowheads="1"/>
          </p:cNvPicPr>
          <p:nvPr/>
        </p:nvPicPr>
        <p:blipFill>
          <a:blip r:embed="rId9"/>
          <a:srcRect l="1561"/>
          <a:stretch>
            <a:fillRect/>
          </a:stretch>
        </p:blipFill>
        <p:spPr bwMode="auto">
          <a:xfrm>
            <a:off x="1175659" y="3280333"/>
            <a:ext cx="2526306" cy="26513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รูปภาพ 4"/>
          <p:cNvPicPr>
            <a:picLocks noChangeAspect="1"/>
          </p:cNvPicPr>
          <p:nvPr/>
        </p:nvPicPr>
        <p:blipFill rotWithShape="1">
          <a:blip r:embed="rId10"/>
          <a:srcRect t="41254" b="35545"/>
          <a:stretch/>
        </p:blipFill>
        <p:spPr>
          <a:xfrm>
            <a:off x="6103757" y="5277325"/>
            <a:ext cx="1380684" cy="67604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  <p:pic>
        <p:nvPicPr>
          <p:cNvPr id="26" name="รูปภาพ 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4937" y="923907"/>
            <a:ext cx="2794795" cy="2761159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12"/>
          <a:srcRect r="14119"/>
          <a:stretch/>
        </p:blipFill>
        <p:spPr>
          <a:xfrm>
            <a:off x="3675037" y="867147"/>
            <a:ext cx="1909780" cy="1707629"/>
          </a:xfrm>
          <a:prstGeom prst="rect">
            <a:avLst/>
          </a:prstGeom>
        </p:spPr>
      </p:pic>
      <p:sp>
        <p:nvSpPr>
          <p:cNvPr id="28" name="TextBox 4"/>
          <p:cNvSpPr txBox="1">
            <a:spLocks noChangeArrowheads="1"/>
          </p:cNvSpPr>
          <p:nvPr/>
        </p:nvSpPr>
        <p:spPr bwMode="auto">
          <a:xfrm>
            <a:off x="38" y="-8459"/>
            <a:ext cx="9143999" cy="718917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102186" tIns="51100" rIns="102186" bIns="51100">
            <a:spAutoFit/>
          </a:bodyPr>
          <a:lstStyle>
            <a:lvl1pPr>
              <a:spcBef>
                <a:spcPct val="20000"/>
              </a:spcBef>
              <a:buChar char="•"/>
              <a:defRPr sz="38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33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har char="•"/>
              <a:defRPr sz="29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har char="»"/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9pPr>
          </a:lstStyle>
          <a:p>
            <a:pPr algn="ctr" defTabSz="632042">
              <a:spcBef>
                <a:spcPct val="0"/>
              </a:spcBef>
              <a:buNone/>
              <a:defRPr/>
            </a:pPr>
            <a:r>
              <a:rPr lang="th-TH" sz="4000" b="1" dirty="0">
                <a:solidFill>
                  <a:srgbClr val="003399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ข้อมูลความเป็นมาเกี่ยวกับโครงการนี้</a:t>
            </a:r>
            <a:endParaRPr lang="en-US" altLang="th-TH" sz="19900" b="1" dirty="0">
              <a:solidFill>
                <a:srgbClr val="0000FF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3526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63" b="64275"/>
          <a:stretch/>
        </p:blipFill>
        <p:spPr bwMode="auto">
          <a:xfrm>
            <a:off x="938546" y="1704013"/>
            <a:ext cx="7515739" cy="4386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971" name="Rectangle 7"/>
          <p:cNvSpPr>
            <a:spLocks noChangeArrowheads="1"/>
          </p:cNvSpPr>
          <p:nvPr/>
        </p:nvSpPr>
        <p:spPr bwMode="auto">
          <a:xfrm>
            <a:off x="3531082" y="1826843"/>
            <a:ext cx="4842392" cy="614942"/>
          </a:xfrm>
          <a:prstGeom prst="rect">
            <a:avLst/>
          </a:prstGeom>
          <a:solidFill>
            <a:srgbClr val="FFC000">
              <a:alpha val="36862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3179" tIns="31570" rIns="63179" bIns="31570"/>
          <a:lstStyle>
            <a:lvl1pPr>
              <a:defRPr sz="28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9pPr>
          </a:lstStyle>
          <a:p>
            <a:pPr defTabSz="631556"/>
            <a:endParaRPr lang="th-TH" altLang="th-TH" sz="2400">
              <a:solidFill>
                <a:prstClr val="black"/>
              </a:solidFill>
            </a:endParaRPr>
          </a:p>
        </p:txBody>
      </p:sp>
      <p:sp>
        <p:nvSpPr>
          <p:cNvPr id="83972" name="Rectangle 7"/>
          <p:cNvSpPr>
            <a:spLocks noChangeArrowheads="1"/>
          </p:cNvSpPr>
          <p:nvPr/>
        </p:nvSpPr>
        <p:spPr bwMode="auto">
          <a:xfrm>
            <a:off x="3531082" y="4463897"/>
            <a:ext cx="4842392" cy="579170"/>
          </a:xfrm>
          <a:prstGeom prst="rect">
            <a:avLst/>
          </a:prstGeom>
          <a:solidFill>
            <a:srgbClr val="FFC000">
              <a:alpha val="36862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3179" tIns="31570" rIns="63179" bIns="31570"/>
          <a:lstStyle>
            <a:lvl1pPr>
              <a:defRPr sz="28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9pPr>
          </a:lstStyle>
          <a:p>
            <a:pPr defTabSz="631556"/>
            <a:endParaRPr lang="th-TH" altLang="th-TH" sz="2400">
              <a:solidFill>
                <a:prstClr val="black"/>
              </a:solidFill>
            </a:endParaRPr>
          </a:p>
        </p:txBody>
      </p:sp>
      <p:pic>
        <p:nvPicPr>
          <p:cNvPr id="5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985" b="95315"/>
          <a:stretch/>
        </p:blipFill>
        <p:spPr bwMode="auto">
          <a:xfrm>
            <a:off x="735814" y="600250"/>
            <a:ext cx="7637660" cy="9125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81671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ectangle 9"/>
          <p:cNvSpPr>
            <a:spLocks noChangeArrowheads="1"/>
          </p:cNvSpPr>
          <p:nvPr/>
        </p:nvSpPr>
        <p:spPr bwMode="auto">
          <a:xfrm>
            <a:off x="685801" y="1669599"/>
            <a:ext cx="2023383" cy="1009650"/>
          </a:xfrm>
          <a:prstGeom prst="rect">
            <a:avLst/>
          </a:prstGeom>
          <a:solidFill>
            <a:srgbClr val="00FF00"/>
          </a:solidFill>
          <a:ln>
            <a:headEnd/>
            <a:tailEnd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 lIns="79342" tIns="39657" rIns="79342" bIns="39657" anchor="ctr"/>
          <a:lstStyle/>
          <a:p>
            <a:pPr algn="ctr" defTabSz="789096">
              <a:defRPr/>
            </a:pPr>
            <a:r>
              <a:rPr lang="th-TH" sz="2300" b="1" dirty="0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ผู้ประกอบการ</a:t>
            </a:r>
          </a:p>
        </p:txBody>
      </p:sp>
      <p:sp>
        <p:nvSpPr>
          <p:cNvPr id="66" name="Rectangle 9"/>
          <p:cNvSpPr>
            <a:spLocks noChangeArrowheads="1"/>
          </p:cNvSpPr>
          <p:nvPr/>
        </p:nvSpPr>
        <p:spPr bwMode="auto">
          <a:xfrm>
            <a:off x="838249" y="5116286"/>
            <a:ext cx="1798865" cy="1009650"/>
          </a:xfrm>
          <a:prstGeom prst="rect">
            <a:avLst/>
          </a:prstGeom>
          <a:solidFill>
            <a:srgbClr val="00B0F0"/>
          </a:solidFill>
          <a:ln>
            <a:headEnd/>
            <a:tailEnd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 lIns="79342" tIns="39657" rIns="79342" bIns="39657" anchor="ctr"/>
          <a:lstStyle/>
          <a:p>
            <a:pPr algn="ctr" defTabSz="789096">
              <a:defRPr/>
            </a:pPr>
            <a:r>
              <a:rPr lang="th-TH" sz="2300" b="1" dirty="0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ธนาคาร</a:t>
            </a:r>
          </a:p>
          <a:p>
            <a:pPr algn="ctr" defTabSz="789096">
              <a:defRPr/>
            </a:pPr>
            <a:r>
              <a:rPr lang="th-TH" sz="1700" b="1" dirty="0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ของส่วนราชการ</a:t>
            </a:r>
          </a:p>
        </p:txBody>
      </p:sp>
      <p:sp>
        <p:nvSpPr>
          <p:cNvPr id="68" name="Rectangle 9"/>
          <p:cNvSpPr>
            <a:spLocks noChangeArrowheads="1"/>
          </p:cNvSpPr>
          <p:nvPr/>
        </p:nvSpPr>
        <p:spPr bwMode="auto">
          <a:xfrm>
            <a:off x="6716535" y="3607256"/>
            <a:ext cx="1798865" cy="1009650"/>
          </a:xfrm>
          <a:prstGeom prst="rect">
            <a:avLst/>
          </a:prstGeom>
          <a:solidFill>
            <a:srgbClr val="008000"/>
          </a:solidFill>
          <a:ln>
            <a:headEnd/>
            <a:tailEnd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none" lIns="79342" tIns="39657" rIns="79342" bIns="39657" anchor="ctr"/>
          <a:lstStyle/>
          <a:p>
            <a:pPr algn="ctr" defTabSz="789096">
              <a:defRPr/>
            </a:pPr>
            <a:r>
              <a:rPr lang="th-TH" sz="2300" b="1" dirty="0">
                <a:solidFill>
                  <a:prstClr val="white"/>
                </a:solidFill>
                <a:latin typeface="Tahoma" pitchFamily="34" charset="0"/>
                <a:cs typeface="Tahoma" pitchFamily="34" charset="0"/>
              </a:rPr>
              <a:t>ส่วนราชการ</a:t>
            </a:r>
            <a:endParaRPr lang="th-TH" sz="1900" b="1" dirty="0">
              <a:solidFill>
                <a:prstClr val="white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7184571" y="5253720"/>
            <a:ext cx="1023257" cy="684439"/>
          </a:xfrm>
          <a:prstGeom prst="rect">
            <a:avLst/>
          </a:prstGeom>
          <a:solidFill>
            <a:srgbClr val="66FF66"/>
          </a:solidFill>
          <a:ln w="571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3192" tIns="31579" rIns="63192" bIns="31579" anchor="ctr"/>
          <a:lstStyle/>
          <a:p>
            <a:pPr algn="ctr" defTabSz="631718">
              <a:defRPr/>
            </a:pPr>
            <a:endParaRPr lang="th-TH" sz="1700">
              <a:solidFill>
                <a:prstClr val="white"/>
              </a:solidFill>
            </a:endParaRPr>
          </a:p>
        </p:txBody>
      </p:sp>
      <p:sp>
        <p:nvSpPr>
          <p:cNvPr id="21510" name="Rectangle 9"/>
          <p:cNvSpPr>
            <a:spLocks noChangeArrowheads="1"/>
          </p:cNvSpPr>
          <p:nvPr/>
        </p:nvSpPr>
        <p:spPr bwMode="auto">
          <a:xfrm>
            <a:off x="6788653" y="5185683"/>
            <a:ext cx="1798865" cy="100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79342" tIns="39657" rIns="79342" bIns="39657" anchor="ctr"/>
          <a:lstStyle>
            <a:lvl1pPr defTabSz="83026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83026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83026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83026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83026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th-TH" altLang="th-TH" sz="1100" b="1">
                <a:solidFill>
                  <a:srgbClr val="0000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บัญชีเงินฝาก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th-TH" altLang="th-TH" sz="1100" b="1">
                <a:solidFill>
                  <a:srgbClr val="0000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ธนาคาร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th-TH" altLang="th-TH" sz="1100" b="1">
                <a:solidFill>
                  <a:srgbClr val="0000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ส่วนราชการ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endParaRPr lang="th-TH" altLang="th-TH" sz="1100" b="1">
              <a:solidFill>
                <a:srgbClr val="0000FF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2" name="Flowchart: Document 81"/>
          <p:cNvSpPr/>
          <p:nvPr/>
        </p:nvSpPr>
        <p:spPr>
          <a:xfrm>
            <a:off x="6037489" y="1875065"/>
            <a:ext cx="1164772" cy="684440"/>
          </a:xfrm>
          <a:prstGeom prst="flowChartDocument">
            <a:avLst/>
          </a:prstGeom>
          <a:solidFill>
            <a:srgbClr val="66FF66"/>
          </a:solidFill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3192" tIns="31579" rIns="63192" bIns="31579" anchor="ctr"/>
          <a:lstStyle/>
          <a:p>
            <a:pPr algn="ctr" defTabSz="631718">
              <a:defRPr/>
            </a:pPr>
            <a:endParaRPr lang="th-TH" sz="1700">
              <a:solidFill>
                <a:prstClr val="white"/>
              </a:solidFill>
            </a:endParaRPr>
          </a:p>
        </p:txBody>
      </p:sp>
      <p:sp>
        <p:nvSpPr>
          <p:cNvPr id="21512" name="Rectangle 9"/>
          <p:cNvSpPr>
            <a:spLocks noChangeArrowheads="1"/>
          </p:cNvSpPr>
          <p:nvPr/>
        </p:nvSpPr>
        <p:spPr bwMode="auto">
          <a:xfrm>
            <a:off x="5900058" y="1790700"/>
            <a:ext cx="1302204" cy="657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79342" tIns="39657" rIns="79342" bIns="39657" anchor="ctr"/>
          <a:lstStyle>
            <a:lvl1pPr defTabSz="83026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83026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83026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83026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83026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th-TH" sz="1100" b="1" dirty="0">
                <a:solidFill>
                  <a:srgbClr val="0000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th-TH" altLang="th-TH" sz="1100" b="1" dirty="0">
                <a:solidFill>
                  <a:srgbClr val="0000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ใบเสร็จรับเงิน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th-TH" altLang="th-TH" sz="1100" b="1" dirty="0">
                <a:solidFill>
                  <a:srgbClr val="0000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(ถ้าต้องการ)</a:t>
            </a:r>
          </a:p>
        </p:txBody>
      </p:sp>
      <p:cxnSp>
        <p:nvCxnSpPr>
          <p:cNvPr id="84" name="Straight Arrow Connector 83"/>
          <p:cNvCxnSpPr/>
          <p:nvPr/>
        </p:nvCxnSpPr>
        <p:spPr>
          <a:xfrm>
            <a:off x="2035628" y="2696936"/>
            <a:ext cx="0" cy="2537733"/>
          </a:xfrm>
          <a:prstGeom prst="straightConnector1">
            <a:avLst/>
          </a:prstGeom>
          <a:ln w="762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514" name="Rectangle 9"/>
          <p:cNvSpPr>
            <a:spLocks noChangeArrowheads="1"/>
          </p:cNvSpPr>
          <p:nvPr/>
        </p:nvSpPr>
        <p:spPr bwMode="auto">
          <a:xfrm>
            <a:off x="1348518" y="3257552"/>
            <a:ext cx="1396093" cy="1009650"/>
          </a:xfrm>
          <a:prstGeom prst="rect">
            <a:avLst/>
          </a:prstGeom>
          <a:solidFill>
            <a:srgbClr val="008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79342" tIns="39657" rIns="79342" bIns="39657" anchor="ctr"/>
          <a:lstStyle>
            <a:lvl1pPr defTabSz="83026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83026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83026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83026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83026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th-TH" sz="1100" b="1">
                <a:solidFill>
                  <a:prstClr val="white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Internet Banking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th-TH" sz="1100" b="1">
                <a:solidFill>
                  <a:prstClr val="white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ATM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th-TH" sz="1100" b="1">
                <a:solidFill>
                  <a:prstClr val="white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Mobilel Payment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th-TH" sz="1100" b="1">
                <a:solidFill>
                  <a:prstClr val="white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e-payment</a:t>
            </a:r>
          </a:p>
        </p:txBody>
      </p:sp>
      <p:cxnSp>
        <p:nvCxnSpPr>
          <p:cNvPr id="88" name="Straight Arrow Connector 87"/>
          <p:cNvCxnSpPr/>
          <p:nvPr/>
        </p:nvCxnSpPr>
        <p:spPr>
          <a:xfrm flipH="1">
            <a:off x="2676526" y="2148569"/>
            <a:ext cx="3360964" cy="0"/>
          </a:xfrm>
          <a:prstGeom prst="straightConnector1">
            <a:avLst/>
          </a:prstGeom>
          <a:ln w="762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Arrow Connector 88"/>
          <p:cNvCxnSpPr/>
          <p:nvPr/>
        </p:nvCxnSpPr>
        <p:spPr>
          <a:xfrm flipH="1">
            <a:off x="2539092" y="5646964"/>
            <a:ext cx="4593772" cy="0"/>
          </a:xfrm>
          <a:prstGeom prst="straightConnector1">
            <a:avLst/>
          </a:prstGeom>
          <a:ln w="76200">
            <a:solidFill>
              <a:srgbClr val="0000FF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Arrow Connector 89"/>
          <p:cNvCxnSpPr/>
          <p:nvPr/>
        </p:nvCxnSpPr>
        <p:spPr>
          <a:xfrm>
            <a:off x="7644493" y="4548869"/>
            <a:ext cx="0" cy="693964"/>
          </a:xfrm>
          <a:prstGeom prst="straightConnector1">
            <a:avLst/>
          </a:prstGeom>
          <a:ln w="76200">
            <a:solidFill>
              <a:srgbClr val="0000FF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วงรี 28"/>
          <p:cNvSpPr/>
          <p:nvPr/>
        </p:nvSpPr>
        <p:spPr>
          <a:xfrm>
            <a:off x="1827489" y="2822122"/>
            <a:ext cx="423181" cy="308883"/>
          </a:xfrm>
          <a:prstGeom prst="ellipse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3192" tIns="31579" rIns="63192" bIns="31579" anchor="ctr"/>
          <a:lstStyle/>
          <a:p>
            <a:pPr algn="ctr" defTabSz="631718">
              <a:defRPr/>
            </a:pPr>
            <a:r>
              <a:rPr lang="th-TH" sz="2200" b="1" dirty="0">
                <a:solidFill>
                  <a:prstClr val="white"/>
                </a:solidFill>
              </a:rPr>
              <a:t>2</a:t>
            </a:r>
          </a:p>
        </p:txBody>
      </p:sp>
      <p:sp>
        <p:nvSpPr>
          <p:cNvPr id="99" name="วงรี 38"/>
          <p:cNvSpPr/>
          <p:nvPr/>
        </p:nvSpPr>
        <p:spPr>
          <a:xfrm>
            <a:off x="5064580" y="1977168"/>
            <a:ext cx="423183" cy="308881"/>
          </a:xfrm>
          <a:prstGeom prst="ellipse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3192" tIns="31579" rIns="63192" bIns="31579" anchor="ctr"/>
          <a:lstStyle/>
          <a:p>
            <a:pPr algn="ctr" defTabSz="631718">
              <a:defRPr/>
            </a:pPr>
            <a:r>
              <a:rPr lang="en-US" sz="1700" b="1" dirty="0">
                <a:solidFill>
                  <a:prstClr val="white"/>
                </a:solidFill>
              </a:rPr>
              <a:t>4</a:t>
            </a:r>
            <a:endParaRPr lang="th-TH" sz="1700" b="1" dirty="0">
              <a:solidFill>
                <a:prstClr val="white"/>
              </a:solidFill>
            </a:endParaRPr>
          </a:p>
        </p:txBody>
      </p:sp>
      <p:cxnSp>
        <p:nvCxnSpPr>
          <p:cNvPr id="38" name="Straight Arrow Connector 63"/>
          <p:cNvCxnSpPr/>
          <p:nvPr/>
        </p:nvCxnSpPr>
        <p:spPr>
          <a:xfrm>
            <a:off x="1167493" y="2628901"/>
            <a:ext cx="0" cy="2537733"/>
          </a:xfrm>
          <a:prstGeom prst="straightConnector1">
            <a:avLst/>
          </a:prstGeom>
          <a:ln w="76200">
            <a:solidFill>
              <a:srgbClr val="0000FF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Flowchart: Document 73"/>
          <p:cNvSpPr/>
          <p:nvPr/>
        </p:nvSpPr>
        <p:spPr>
          <a:xfrm>
            <a:off x="688522" y="4019550"/>
            <a:ext cx="959304" cy="617764"/>
          </a:xfrm>
          <a:prstGeom prst="flowChartDocumen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3192" tIns="31579" rIns="63192" bIns="31579" anchor="ctr"/>
          <a:lstStyle/>
          <a:p>
            <a:pPr algn="ctr" defTabSz="631718">
              <a:defRPr/>
            </a:pPr>
            <a:endParaRPr lang="th-TH" sz="1700">
              <a:solidFill>
                <a:prstClr val="white"/>
              </a:solidFill>
            </a:endParaRPr>
          </a:p>
        </p:txBody>
      </p:sp>
      <p:sp>
        <p:nvSpPr>
          <p:cNvPr id="101395" name="Rectangle 9"/>
          <p:cNvSpPr>
            <a:spLocks noChangeArrowheads="1"/>
          </p:cNvSpPr>
          <p:nvPr/>
        </p:nvSpPr>
        <p:spPr bwMode="auto">
          <a:xfrm>
            <a:off x="617766" y="4068536"/>
            <a:ext cx="1091293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79342" tIns="39657" rIns="79342" bIns="39657" anchor="ctr"/>
          <a:lstStyle>
            <a:lvl1pPr defTabSz="830263">
              <a:spcBef>
                <a:spcPct val="20000"/>
              </a:spcBef>
              <a:buChar char="•"/>
              <a:defRPr sz="38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1pPr>
            <a:lvl2pPr marL="742950" indent="-285750" defTabSz="830263">
              <a:spcBef>
                <a:spcPct val="20000"/>
              </a:spcBef>
              <a:buChar char="–"/>
              <a:defRPr sz="33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2pPr>
            <a:lvl3pPr marL="1143000" indent="-228600" defTabSz="830263">
              <a:spcBef>
                <a:spcPct val="20000"/>
              </a:spcBef>
              <a:buChar char="•"/>
              <a:defRPr sz="29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3pPr>
            <a:lvl4pPr marL="1600200" indent="-228600" defTabSz="830263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4pPr>
            <a:lvl5pPr marL="2057400" indent="-228600" defTabSz="830263">
              <a:spcBef>
                <a:spcPct val="20000"/>
              </a:spcBef>
              <a:buChar char="»"/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5pPr>
            <a:lvl6pPr marL="25146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6pPr>
            <a:lvl7pPr marL="29718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7pPr>
            <a:lvl8pPr marL="34290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8pPr>
            <a:lvl9pPr marL="38862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th-TH" altLang="th-TH" sz="900" b="1">
                <a:solidFill>
                  <a:srgbClr val="0000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เอกสารธนาคาร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th-TH" altLang="th-TH" sz="900" b="1">
                <a:solidFill>
                  <a:srgbClr val="0000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แทนใบเสร็จรับเงิน</a:t>
            </a:r>
          </a:p>
        </p:txBody>
      </p:sp>
      <p:sp>
        <p:nvSpPr>
          <p:cNvPr id="41" name="วงรี 40"/>
          <p:cNvSpPr/>
          <p:nvPr/>
        </p:nvSpPr>
        <p:spPr>
          <a:xfrm>
            <a:off x="962075" y="4709482"/>
            <a:ext cx="423181" cy="308881"/>
          </a:xfrm>
          <a:prstGeom prst="ellipse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3192" tIns="31579" rIns="63192" bIns="31579" anchor="ctr"/>
          <a:lstStyle/>
          <a:p>
            <a:pPr algn="ctr" defTabSz="631718">
              <a:defRPr/>
            </a:pPr>
            <a:r>
              <a:rPr lang="th-TH" sz="1700" b="1" dirty="0">
                <a:solidFill>
                  <a:prstClr val="white"/>
                </a:solidFill>
              </a:rPr>
              <a:t>3</a:t>
            </a:r>
          </a:p>
        </p:txBody>
      </p:sp>
      <p:cxnSp>
        <p:nvCxnSpPr>
          <p:cNvPr id="5" name="ตัวเชื่อมต่อหักมุม 4"/>
          <p:cNvCxnSpPr/>
          <p:nvPr/>
        </p:nvCxnSpPr>
        <p:spPr>
          <a:xfrm rot="16200000" flipV="1">
            <a:off x="6687912" y="2662918"/>
            <a:ext cx="1440996" cy="412296"/>
          </a:xfrm>
          <a:prstGeom prst="bentConnector2">
            <a:avLst/>
          </a:prstGeom>
          <a:ln w="762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Flowchart: Document 18"/>
          <p:cNvSpPr/>
          <p:nvPr/>
        </p:nvSpPr>
        <p:spPr>
          <a:xfrm>
            <a:off x="4286299" y="4822372"/>
            <a:ext cx="1062719" cy="687161"/>
          </a:xfrm>
          <a:prstGeom prst="flowChartDocumen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3192" tIns="31579" rIns="63192" bIns="31579" anchor="ctr"/>
          <a:lstStyle/>
          <a:p>
            <a:pPr algn="ctr" defTabSz="631718">
              <a:defRPr/>
            </a:pPr>
            <a:endParaRPr lang="th-TH" sz="1700">
              <a:solidFill>
                <a:prstClr val="white"/>
              </a:solidFill>
            </a:endParaRPr>
          </a:p>
        </p:txBody>
      </p:sp>
      <p:sp>
        <p:nvSpPr>
          <p:cNvPr id="21527" name="Rectangle 9"/>
          <p:cNvSpPr>
            <a:spLocks noChangeArrowheads="1"/>
          </p:cNvSpPr>
          <p:nvPr/>
        </p:nvSpPr>
        <p:spPr bwMode="auto">
          <a:xfrm>
            <a:off x="4114801" y="4893129"/>
            <a:ext cx="1303564" cy="410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79342" tIns="39657" rIns="79342" bIns="39657" anchor="ctr"/>
          <a:lstStyle>
            <a:lvl1pPr defTabSz="83026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83026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83026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83026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83026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th-TH" altLang="th-TH" sz="1100" b="1">
                <a:solidFill>
                  <a:srgbClr val="0000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รายงานสรุป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th-TH" altLang="th-TH" sz="1100" b="1">
                <a:solidFill>
                  <a:srgbClr val="0000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การโอนเงิน</a:t>
            </a:r>
          </a:p>
        </p:txBody>
      </p:sp>
      <p:cxnSp>
        <p:nvCxnSpPr>
          <p:cNvPr id="35" name="Straight Arrow Connector 24"/>
          <p:cNvCxnSpPr/>
          <p:nvPr/>
        </p:nvCxnSpPr>
        <p:spPr>
          <a:xfrm flipH="1">
            <a:off x="5365298" y="5304064"/>
            <a:ext cx="1647825" cy="0"/>
          </a:xfrm>
          <a:prstGeom prst="straightConnector1">
            <a:avLst/>
          </a:prstGeom>
          <a:ln w="76200">
            <a:solidFill>
              <a:srgbClr val="000000"/>
            </a:solidFill>
            <a:prstDash val="sysDot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87"/>
          <p:cNvCxnSpPr/>
          <p:nvPr/>
        </p:nvCxnSpPr>
        <p:spPr>
          <a:xfrm flipH="1">
            <a:off x="5350329" y="3778705"/>
            <a:ext cx="1303564" cy="16329"/>
          </a:xfrm>
          <a:prstGeom prst="straightConnector1">
            <a:avLst/>
          </a:prstGeom>
          <a:ln w="76200">
            <a:solidFill>
              <a:srgbClr val="0000FF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วงรี 38"/>
          <p:cNvSpPr/>
          <p:nvPr/>
        </p:nvSpPr>
        <p:spPr>
          <a:xfrm>
            <a:off x="5682344" y="3623632"/>
            <a:ext cx="423183" cy="308881"/>
          </a:xfrm>
          <a:prstGeom prst="ellipse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3192" tIns="31579" rIns="63192" bIns="31579" anchor="ctr"/>
          <a:lstStyle/>
          <a:p>
            <a:pPr algn="ctr" defTabSz="631718">
              <a:defRPr/>
            </a:pPr>
            <a:r>
              <a:rPr lang="th-TH" b="1" dirty="0">
                <a:solidFill>
                  <a:prstClr val="white"/>
                </a:solidFill>
              </a:rPr>
              <a:t>1</a:t>
            </a:r>
          </a:p>
        </p:txBody>
      </p:sp>
      <p:sp>
        <p:nvSpPr>
          <p:cNvPr id="42" name="Flowchart: Document 81"/>
          <p:cNvSpPr/>
          <p:nvPr/>
        </p:nvSpPr>
        <p:spPr>
          <a:xfrm>
            <a:off x="4253592" y="3452133"/>
            <a:ext cx="1164772" cy="684439"/>
          </a:xfrm>
          <a:prstGeom prst="flowChartDocument">
            <a:avLst/>
          </a:prstGeom>
          <a:solidFill>
            <a:srgbClr val="66FF66"/>
          </a:solidFill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3192" tIns="31579" rIns="63192" bIns="31579" anchor="ctr"/>
          <a:lstStyle/>
          <a:p>
            <a:pPr algn="ctr" defTabSz="631718">
              <a:defRPr/>
            </a:pPr>
            <a:endParaRPr lang="th-TH" sz="1700">
              <a:solidFill>
                <a:prstClr val="white"/>
              </a:solidFill>
            </a:endParaRPr>
          </a:p>
        </p:txBody>
      </p:sp>
      <p:sp>
        <p:nvSpPr>
          <p:cNvPr id="21532" name="Rectangle 9"/>
          <p:cNvSpPr>
            <a:spLocks noChangeArrowheads="1"/>
          </p:cNvSpPr>
          <p:nvPr/>
        </p:nvSpPr>
        <p:spPr bwMode="auto">
          <a:xfrm>
            <a:off x="4185558" y="3657601"/>
            <a:ext cx="1302204" cy="137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79342" tIns="39657" rIns="79342" bIns="39657" anchor="ctr"/>
          <a:lstStyle>
            <a:lvl1pPr defTabSz="83026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83026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83026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83026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83026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th-TH" sz="1100" b="1">
                <a:solidFill>
                  <a:srgbClr val="0000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th-TH" altLang="th-TH" sz="1100" b="1">
                <a:solidFill>
                  <a:srgbClr val="0000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ใบแจ้งการ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th-TH" altLang="th-TH" sz="1100" b="1">
                <a:solidFill>
                  <a:srgbClr val="0000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ชำระเงิน</a:t>
            </a:r>
          </a:p>
        </p:txBody>
      </p:sp>
      <p:cxnSp>
        <p:nvCxnSpPr>
          <p:cNvPr id="7" name="ตัวเชื่อมต่อหักมุม 6"/>
          <p:cNvCxnSpPr/>
          <p:nvPr/>
        </p:nvCxnSpPr>
        <p:spPr>
          <a:xfrm rot="10800000">
            <a:off x="2676525" y="2559505"/>
            <a:ext cx="1577067" cy="1030060"/>
          </a:xfrm>
          <a:prstGeom prst="bentConnector3">
            <a:avLst/>
          </a:prstGeom>
          <a:ln w="76200">
            <a:solidFill>
              <a:srgbClr val="0033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12-Point Star 85"/>
          <p:cNvSpPr/>
          <p:nvPr/>
        </p:nvSpPr>
        <p:spPr>
          <a:xfrm>
            <a:off x="3566433" y="3246666"/>
            <a:ext cx="892628" cy="691243"/>
          </a:xfrm>
          <a:prstGeom prst="star12">
            <a:avLst/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3192" tIns="31579" rIns="63192" bIns="31579" anchor="ctr"/>
          <a:lstStyle/>
          <a:p>
            <a:pPr algn="ctr" defTabSz="631718">
              <a:defRPr/>
            </a:pPr>
            <a:endParaRPr lang="th-TH" sz="1700">
              <a:solidFill>
                <a:prstClr val="white"/>
              </a:solidFill>
            </a:endParaRPr>
          </a:p>
        </p:txBody>
      </p:sp>
      <p:sp>
        <p:nvSpPr>
          <p:cNvPr id="21535" name="Rectangle 9"/>
          <p:cNvSpPr>
            <a:spLocks noChangeArrowheads="1"/>
          </p:cNvSpPr>
          <p:nvPr/>
        </p:nvSpPr>
        <p:spPr bwMode="auto">
          <a:xfrm>
            <a:off x="3566433" y="3060260"/>
            <a:ext cx="892628" cy="10082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79342" tIns="39657" rIns="79342" bIns="39657" anchor="ctr"/>
          <a:lstStyle>
            <a:lvl1pPr defTabSz="83026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83026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83026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83026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83026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th-TH" sz="1900" b="1">
                <a:solidFill>
                  <a:prstClr val="white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code</a:t>
            </a:r>
          </a:p>
        </p:txBody>
      </p:sp>
      <p:sp>
        <p:nvSpPr>
          <p:cNvPr id="46" name="Down Arrow 45"/>
          <p:cNvSpPr/>
          <p:nvPr/>
        </p:nvSpPr>
        <p:spPr>
          <a:xfrm>
            <a:off x="756557" y="1360764"/>
            <a:ext cx="753836" cy="372835"/>
          </a:xfrm>
          <a:prstGeom prst="down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3192" tIns="31579" rIns="63192" bIns="31579" anchor="ctr"/>
          <a:lstStyle/>
          <a:p>
            <a:pPr algn="ctr" defTabSz="631718">
              <a:defRPr/>
            </a:pPr>
            <a:endParaRPr lang="th-TH" sz="1700">
              <a:solidFill>
                <a:prstClr val="white"/>
              </a:solidFill>
            </a:endParaRPr>
          </a:p>
        </p:txBody>
      </p:sp>
      <p:sp>
        <p:nvSpPr>
          <p:cNvPr id="101409" name="Rectangle 9"/>
          <p:cNvSpPr>
            <a:spLocks noChangeArrowheads="1"/>
          </p:cNvSpPr>
          <p:nvPr/>
        </p:nvSpPr>
        <p:spPr bwMode="auto">
          <a:xfrm>
            <a:off x="4253642" y="2354036"/>
            <a:ext cx="2477861" cy="1235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79342" tIns="39657" rIns="79342" bIns="39657" anchor="ctr"/>
          <a:lstStyle>
            <a:lvl1pPr defTabSz="830263">
              <a:spcBef>
                <a:spcPct val="20000"/>
              </a:spcBef>
              <a:buChar char="•"/>
              <a:defRPr sz="38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1pPr>
            <a:lvl2pPr marL="742950" indent="-285750" defTabSz="830263">
              <a:spcBef>
                <a:spcPct val="20000"/>
              </a:spcBef>
              <a:buChar char="–"/>
              <a:defRPr sz="33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2pPr>
            <a:lvl3pPr marL="1143000" indent="-228600" defTabSz="830263">
              <a:spcBef>
                <a:spcPct val="20000"/>
              </a:spcBef>
              <a:buChar char="•"/>
              <a:defRPr sz="29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3pPr>
            <a:lvl4pPr marL="1600200" indent="-228600" defTabSz="830263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4pPr>
            <a:lvl5pPr marL="2057400" indent="-228600" defTabSz="830263">
              <a:spcBef>
                <a:spcPct val="20000"/>
              </a:spcBef>
              <a:buChar char="»"/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5pPr>
            <a:lvl6pPr marL="25146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6pPr>
            <a:lvl7pPr marL="29718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7pPr>
            <a:lvl8pPr marL="34290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8pPr>
            <a:lvl9pPr marL="38862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th-TH" altLang="th-TH" sz="900" b="1">
                <a:solidFill>
                  <a:srgbClr val="0000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-ชื่อ สรก</a:t>
            </a:r>
            <a:r>
              <a:rPr lang="en-US" altLang="th-TH" sz="900" b="1">
                <a:solidFill>
                  <a:srgbClr val="0000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th-TH" altLang="th-TH" sz="900" b="1">
                <a:solidFill>
                  <a:srgbClr val="0000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ที่รับชำระเงิน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th-TH" altLang="th-TH" sz="900" b="1">
                <a:solidFill>
                  <a:srgbClr val="0000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-ชื่อผู้ชำระเงิน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th-TH" altLang="th-TH" sz="900" b="1">
                <a:solidFill>
                  <a:srgbClr val="0000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-รายการ/ประเภทรายได้ที่รับชำระเงิน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th-TH" altLang="th-TH" sz="900" b="1">
                <a:solidFill>
                  <a:srgbClr val="0000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-จำนวนเงินที่รับชำระ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th-TH" altLang="th-TH" sz="900" b="1">
                <a:solidFill>
                  <a:srgbClr val="0000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-วันที่รับชำระ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th-TH" sz="900" b="1">
                <a:solidFill>
                  <a:srgbClr val="0000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 Company code </a:t>
            </a:r>
            <a:r>
              <a:rPr lang="th-TH" altLang="th-TH" sz="900" b="1">
                <a:solidFill>
                  <a:srgbClr val="0000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/ </a:t>
            </a:r>
            <a:r>
              <a:rPr lang="en-US" altLang="th-TH" sz="900" b="1">
                <a:solidFill>
                  <a:srgbClr val="0000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Reference code</a:t>
            </a:r>
            <a:endParaRPr lang="th-TH" altLang="th-TH" sz="900" b="1">
              <a:solidFill>
                <a:srgbClr val="0000FF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538" name="Rectangle 9"/>
          <p:cNvSpPr>
            <a:spLocks noChangeArrowheads="1"/>
          </p:cNvSpPr>
          <p:nvPr/>
        </p:nvSpPr>
        <p:spPr bwMode="auto">
          <a:xfrm>
            <a:off x="200380" y="302080"/>
            <a:ext cx="8725955" cy="100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79342" tIns="39657" rIns="79342" bIns="39657" anchor="ctr"/>
          <a:lstStyle>
            <a:lvl1pPr defTabSz="83026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83026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83026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83026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83026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th-TH" altLang="th-TH" sz="2300" b="1" dirty="0">
                <a:solidFill>
                  <a:srgbClr val="0000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หลักเกณฑ์วิธีปฏิบัติในการ</a:t>
            </a:r>
            <a:r>
              <a:rPr lang="th-TH" altLang="th-TH" sz="4200" b="1" dirty="0">
                <a:solidFill>
                  <a:srgbClr val="0000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รับเงิน</a:t>
            </a:r>
            <a:r>
              <a:rPr lang="th-TH" altLang="th-TH" sz="2300" b="1" dirty="0">
                <a:solidFill>
                  <a:srgbClr val="0000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ของส่วนราชการ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th-TH" altLang="th-TH" sz="2300" b="1" dirty="0">
                <a:solidFill>
                  <a:srgbClr val="0000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ผ่านระบบอิเล็กทรอนิกส์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endParaRPr lang="th-TH" altLang="th-TH" sz="2300" b="1" dirty="0">
              <a:solidFill>
                <a:srgbClr val="0000FF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539" name="Rectangle 9"/>
          <p:cNvSpPr>
            <a:spLocks noChangeArrowheads="1"/>
          </p:cNvSpPr>
          <p:nvPr/>
        </p:nvSpPr>
        <p:spPr bwMode="auto">
          <a:xfrm>
            <a:off x="7135586" y="5207456"/>
            <a:ext cx="1143000" cy="797379"/>
          </a:xfrm>
          <a:prstGeom prst="rect">
            <a:avLst/>
          </a:prstGeom>
          <a:solidFill>
            <a:srgbClr val="00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79342" tIns="39657" rIns="79342" bIns="39657" anchor="ctr"/>
          <a:lstStyle>
            <a:lvl1pPr defTabSz="83026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83026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83026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83026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83026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th-TH" sz="1000" b="1">
                <a:solidFill>
                  <a:prstClr val="white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KTB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th-TH" sz="1000" b="1">
                <a:solidFill>
                  <a:prstClr val="white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Corporate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th-TH" sz="1000" b="1">
                <a:solidFill>
                  <a:prstClr val="white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Online</a:t>
            </a:r>
          </a:p>
        </p:txBody>
      </p:sp>
      <p:sp>
        <p:nvSpPr>
          <p:cNvPr id="21540" name="Rectangle 9"/>
          <p:cNvSpPr>
            <a:spLocks noChangeArrowheads="1"/>
          </p:cNvSpPr>
          <p:nvPr/>
        </p:nvSpPr>
        <p:spPr bwMode="auto">
          <a:xfrm>
            <a:off x="5701393" y="4725762"/>
            <a:ext cx="1797504" cy="263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79342" tIns="39657" rIns="79342" bIns="39657" anchor="ctr"/>
          <a:lstStyle>
            <a:lvl1pPr defTabSz="83026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83026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83026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83026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83026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th-TH" altLang="th-TH" sz="1100" b="1">
                <a:solidFill>
                  <a:srgbClr val="0000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สิ้นวันทำการที่โอนงิน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th-TH" altLang="th-TH" sz="1100" b="1">
                <a:solidFill>
                  <a:srgbClr val="0000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และวันทำการถัดไป</a:t>
            </a:r>
          </a:p>
        </p:txBody>
      </p:sp>
      <p:sp>
        <p:nvSpPr>
          <p:cNvPr id="21541" name="Rectangle 9"/>
          <p:cNvSpPr>
            <a:spLocks noChangeArrowheads="1"/>
          </p:cNvSpPr>
          <p:nvPr/>
        </p:nvSpPr>
        <p:spPr bwMode="auto">
          <a:xfrm>
            <a:off x="3155490" y="5860597"/>
            <a:ext cx="3411310" cy="435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79342" tIns="39657" rIns="79342" bIns="39657" anchor="ctr"/>
          <a:lstStyle>
            <a:lvl1pPr defTabSz="83026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83026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83026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83026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83026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th-TH" altLang="th-TH" sz="1100" b="1" dirty="0">
                <a:solidFill>
                  <a:srgbClr val="0000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เปิดบัญชีใหม่/บัญชีเดิม(ถ้ามี) และสมัครขอใช้บริการ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th-TH" sz="1100" b="1" dirty="0">
                <a:solidFill>
                  <a:srgbClr val="0033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KTB  Corporate Online : Bill Payment</a:t>
            </a:r>
            <a:endParaRPr lang="th-TH" altLang="th-TH" sz="1100" b="1" dirty="0">
              <a:solidFill>
                <a:srgbClr val="0033CC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0" name="วงรี 38"/>
          <p:cNvSpPr/>
          <p:nvPr/>
        </p:nvSpPr>
        <p:spPr>
          <a:xfrm>
            <a:off x="6059310" y="5102264"/>
            <a:ext cx="423181" cy="367392"/>
          </a:xfrm>
          <a:prstGeom prst="ellipse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3192" tIns="31579" rIns="63192" bIns="31579" anchor="ctr"/>
          <a:lstStyle/>
          <a:p>
            <a:pPr algn="ctr" defTabSz="631718">
              <a:defRPr/>
            </a:pPr>
            <a:r>
              <a:rPr lang="en-US" sz="1900" b="1" dirty="0">
                <a:solidFill>
                  <a:prstClr val="white"/>
                </a:solidFill>
              </a:rPr>
              <a:t>5</a:t>
            </a:r>
            <a:endParaRPr lang="th-TH" sz="1900" b="1" dirty="0">
              <a:solidFill>
                <a:prstClr val="white"/>
              </a:solidFill>
            </a:endParaRPr>
          </a:p>
        </p:txBody>
      </p:sp>
      <p:pic>
        <p:nvPicPr>
          <p:cNvPr id="101416" name="Picture 29" descr="New Logo.jpg"/>
          <p:cNvPicPr>
            <a:picLocks noChangeAspect="1"/>
          </p:cNvPicPr>
          <p:nvPr/>
        </p:nvPicPr>
        <p:blipFill>
          <a:blip r:embed="rId2">
            <a:clrChange>
              <a:clrFrom>
                <a:srgbClr val="F8FBFF"/>
              </a:clrFrom>
              <a:clrTo>
                <a:srgbClr val="F8FB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314" y="5170764"/>
            <a:ext cx="834117" cy="678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417" name="Picture 29" descr="New Logo.jpg"/>
          <p:cNvPicPr>
            <a:picLocks noChangeAspect="1"/>
          </p:cNvPicPr>
          <p:nvPr/>
        </p:nvPicPr>
        <p:blipFill>
          <a:blip r:embed="rId2">
            <a:clrChange>
              <a:clrFrom>
                <a:srgbClr val="F8FBFF"/>
              </a:clrFrom>
              <a:clrTo>
                <a:srgbClr val="F8FB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7763" y="4953050"/>
            <a:ext cx="834119" cy="678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1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69"/>
          <a:stretch>
            <a:fillRect/>
          </a:stretch>
        </p:blipFill>
        <p:spPr bwMode="auto">
          <a:xfrm>
            <a:off x="2269814" y="4741787"/>
            <a:ext cx="1322248" cy="609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" name="สี่เหลี่ยมผืนผ้ามุมมน 42"/>
          <p:cNvSpPr/>
          <p:nvPr/>
        </p:nvSpPr>
        <p:spPr>
          <a:xfrm>
            <a:off x="403943" y="4801437"/>
            <a:ext cx="2536536" cy="1638726"/>
          </a:xfrm>
          <a:prstGeom prst="roundRect">
            <a:avLst/>
          </a:prstGeom>
          <a:solidFill>
            <a:srgbClr val="FFFF00">
              <a:alpha val="52941"/>
            </a:srgbClr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3192" tIns="31579" rIns="63192" bIns="31579" rtlCol="0" anchor="ctr"/>
          <a:lstStyle/>
          <a:p>
            <a:pPr algn="ctr" defTabSz="631718"/>
            <a:endParaRPr lang="th-TH" sz="1900">
              <a:solidFill>
                <a:prstClr val="white"/>
              </a:solidFill>
            </a:endParaRPr>
          </a:p>
        </p:txBody>
      </p:sp>
      <p:sp>
        <p:nvSpPr>
          <p:cNvPr id="50" name="TextBox 4"/>
          <p:cNvSpPr txBox="1">
            <a:spLocks noChangeArrowheads="1"/>
          </p:cNvSpPr>
          <p:nvPr/>
        </p:nvSpPr>
        <p:spPr bwMode="auto">
          <a:xfrm>
            <a:off x="524314" y="5283623"/>
            <a:ext cx="2344676" cy="532690"/>
          </a:xfrm>
          <a:prstGeom prst="rect">
            <a:avLst/>
          </a:prstGeom>
          <a:solidFill>
            <a:srgbClr val="FFFFFF">
              <a:alpha val="78039"/>
            </a:srgbClr>
          </a:solidFill>
          <a:ln>
            <a:noFill/>
          </a:ln>
          <a:extLst/>
        </p:spPr>
        <p:txBody>
          <a:bodyPr wrap="square" lIns="63192" tIns="31579" rIns="63192" bIns="31579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31718">
              <a:spcBef>
                <a:spcPct val="0"/>
              </a:spcBef>
              <a:buNone/>
              <a:defRPr/>
            </a:pPr>
            <a:r>
              <a:rPr lang="th-TH" altLang="th-TH" sz="3000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นำเงินส่งคลัง</a:t>
            </a:r>
            <a:endParaRPr lang="en-US" altLang="th-TH" sz="3000" dirty="0">
              <a:solidFill>
                <a:srgbClr val="FF000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4145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  <p:bldP spid="50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th-TH" sz="6000" b="1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ด้านการรับเงิน</a:t>
            </a:r>
          </a:p>
        </p:txBody>
      </p:sp>
      <p:sp>
        <p:nvSpPr>
          <p:cNvPr id="3" name="สี่เหลี่ยมผืนผ้า 2"/>
          <p:cNvSpPr/>
          <p:nvPr/>
        </p:nvSpPr>
        <p:spPr>
          <a:xfrm>
            <a:off x="251521" y="2132856"/>
            <a:ext cx="8640960" cy="4154984"/>
          </a:xfrm>
          <a:prstGeom prst="rect">
            <a:avLst/>
          </a:prstGeom>
        </p:spPr>
        <p:txBody>
          <a:bodyPr wrap="square" lIns="91225" tIns="45612" rIns="91225" bIns="45612">
            <a:spAutoFit/>
          </a:bodyPr>
          <a:lstStyle/>
          <a:p>
            <a:pPr marL="342123" indent="-342123" defTabSz="912334">
              <a:buFont typeface="Arial" pitchFamily="34" charset="0"/>
              <a:buChar char="•"/>
            </a:pPr>
            <a:r>
              <a:rPr lang="th-TH" sz="2400" b="1" dirty="0">
                <a:solidFill>
                  <a:srgbClr val="0033CC"/>
                </a:solidFill>
              </a:rPr>
              <a:t>เปิดบัญชีเงินฝากธนาคารประเภทกระแสรายวันจำนวน 1 บัญชีกับธนาคารกรุงไทยฯ</a:t>
            </a:r>
            <a:br>
              <a:rPr lang="th-TH" sz="2400" b="1" dirty="0">
                <a:solidFill>
                  <a:srgbClr val="0033CC"/>
                </a:solidFill>
              </a:rPr>
            </a:br>
            <a:r>
              <a:rPr lang="th-TH" sz="2400" b="1" dirty="0">
                <a:solidFill>
                  <a:srgbClr val="0033CC"/>
                </a:solidFill>
              </a:rPr>
              <a:t>โดยใช้ชื่อบัญชี “...ชื่อส่วนราชการ... เพื่อการรับเงินทางอิเล็กทรอนิกส์” พร้อมทั้ง</a:t>
            </a:r>
            <a:br>
              <a:rPr lang="th-TH" sz="2400" b="1" dirty="0">
                <a:solidFill>
                  <a:srgbClr val="0033CC"/>
                </a:solidFill>
              </a:rPr>
            </a:br>
            <a:r>
              <a:rPr lang="th-TH" sz="2400" b="1" dirty="0">
                <a:solidFill>
                  <a:srgbClr val="0033CC"/>
                </a:solidFill>
              </a:rPr>
              <a:t>ขอเปิดใช้บริการรับชำระเงิน </a:t>
            </a:r>
            <a:r>
              <a:rPr lang="en-US" sz="1800" b="1" dirty="0">
                <a:solidFill>
                  <a:srgbClr val="0033CC"/>
                </a:solidFill>
              </a:rPr>
              <a:t>(Bill Payment) </a:t>
            </a:r>
            <a:r>
              <a:rPr lang="th-TH" sz="2400" b="1" dirty="0">
                <a:solidFill>
                  <a:srgbClr val="0033CC"/>
                </a:solidFill>
              </a:rPr>
              <a:t>ผ่านระบบ </a:t>
            </a:r>
            <a:r>
              <a:rPr lang="en-US" sz="1800" b="1" dirty="0">
                <a:solidFill>
                  <a:srgbClr val="0033CC"/>
                </a:solidFill>
              </a:rPr>
              <a:t>KTB Corporate Online </a:t>
            </a:r>
          </a:p>
          <a:p>
            <a:pPr marL="342123" indent="-342123" defTabSz="912334">
              <a:buFont typeface="Arial" pitchFamily="34" charset="0"/>
              <a:buChar char="•"/>
            </a:pPr>
            <a:r>
              <a:rPr lang="th-TH" sz="2400" b="1" dirty="0">
                <a:solidFill>
                  <a:srgbClr val="0033CC"/>
                </a:solidFill>
              </a:rPr>
              <a:t>จัดทำแบบใบแจ้งการชำระเงินเพื่อให้ผู้ชำระเงินใช้ในการรับชำระเงินเข้าบัญชีเงินฝากธนาคารข้างต้น ซึ่งจะต้องมีข้อมูลประกอบด้วย </a:t>
            </a:r>
          </a:p>
          <a:p>
            <a:pPr marL="798277" lvl="1" indent="-342123" defTabSz="912334">
              <a:buFont typeface="Arial" pitchFamily="34" charset="0"/>
              <a:buChar char="•"/>
            </a:pPr>
            <a:r>
              <a:rPr lang="th-TH" sz="2400" b="1" dirty="0">
                <a:solidFill>
                  <a:srgbClr val="C00000"/>
                </a:solidFill>
              </a:rPr>
              <a:t>ชื่อส่วนราชการผู้รับชำระเงิน </a:t>
            </a:r>
          </a:p>
          <a:p>
            <a:pPr marL="798277" lvl="1" indent="-342123" defTabSz="912334">
              <a:buFont typeface="Arial" pitchFamily="34" charset="0"/>
              <a:buChar char="•"/>
            </a:pPr>
            <a:r>
              <a:rPr lang="th-TH" sz="2400" b="1" dirty="0">
                <a:solidFill>
                  <a:srgbClr val="C00000"/>
                </a:solidFill>
              </a:rPr>
              <a:t>วันที่รับชำระ </a:t>
            </a:r>
          </a:p>
          <a:p>
            <a:pPr marL="798277" lvl="1" indent="-342123" defTabSz="912334">
              <a:buFont typeface="Arial" pitchFamily="34" charset="0"/>
              <a:buChar char="•"/>
            </a:pPr>
            <a:r>
              <a:rPr lang="th-TH" sz="2400" b="1" dirty="0">
                <a:solidFill>
                  <a:srgbClr val="C00000"/>
                </a:solidFill>
              </a:rPr>
              <a:t>ชื่อผู้ชำระเงิน </a:t>
            </a:r>
          </a:p>
          <a:p>
            <a:pPr marL="798277" lvl="1" indent="-342123" defTabSz="912334">
              <a:buFont typeface="Arial" pitchFamily="34" charset="0"/>
              <a:buChar char="•"/>
            </a:pPr>
            <a:r>
              <a:rPr lang="th-TH" sz="2400" b="1" dirty="0">
                <a:solidFill>
                  <a:srgbClr val="C00000"/>
                </a:solidFill>
              </a:rPr>
              <a:t>รายการหรือประเภทของรายได้ที่รับชำระ </a:t>
            </a:r>
          </a:p>
          <a:p>
            <a:pPr marL="798277" lvl="1" indent="-342123" defTabSz="912334">
              <a:buFont typeface="Arial" pitchFamily="34" charset="0"/>
              <a:buChar char="•"/>
            </a:pPr>
            <a:r>
              <a:rPr lang="th-TH" sz="2400" b="1" dirty="0">
                <a:solidFill>
                  <a:srgbClr val="C00000"/>
                </a:solidFill>
              </a:rPr>
              <a:t>จำนวนเงินที่รับชำระ โดยรูปแบบของรหัส </a:t>
            </a:r>
            <a:r>
              <a:rPr lang="en-US" sz="1800" b="1" dirty="0">
                <a:solidFill>
                  <a:srgbClr val="C00000"/>
                </a:solidFill>
              </a:rPr>
              <a:t>(Company Code/Product Code)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th-TH" sz="2400" b="1" dirty="0">
                <a:solidFill>
                  <a:srgbClr val="C00000"/>
                </a:solidFill>
              </a:rPr>
              <a:t>และข้อมูลอ้างอิง </a:t>
            </a:r>
            <a:r>
              <a:rPr lang="en-US" sz="1800" b="1" dirty="0">
                <a:solidFill>
                  <a:srgbClr val="C00000"/>
                </a:solidFill>
              </a:rPr>
              <a:t>(Reference Code)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3789040"/>
            <a:ext cx="2952328" cy="1584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90255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 3"/>
          <p:cNvSpPr/>
          <p:nvPr/>
        </p:nvSpPr>
        <p:spPr>
          <a:xfrm>
            <a:off x="467544" y="468015"/>
            <a:ext cx="8064896" cy="584775"/>
          </a:xfrm>
          <a:prstGeom prst="rect">
            <a:avLst/>
          </a:prstGeom>
        </p:spPr>
        <p:txBody>
          <a:bodyPr wrap="square" lIns="91225" tIns="45612" rIns="91225" bIns="45612">
            <a:spAutoFit/>
          </a:bodyPr>
          <a:lstStyle/>
          <a:p>
            <a:pPr algn="ctr" defTabSz="912334"/>
            <a:r>
              <a:rPr lang="th-TH" sz="3200" b="1" dirty="0">
                <a:solidFill>
                  <a:srgbClr val="003399"/>
                </a:solidFill>
              </a:rPr>
              <a:t>ตัวอย่างแบบใบแจ้งการชำระเงิน</a:t>
            </a:r>
            <a:endParaRPr lang="th-TH" sz="2000" b="1" dirty="0">
              <a:solidFill>
                <a:srgbClr val="003399"/>
              </a:solidFill>
            </a:endParaRPr>
          </a:p>
        </p:txBody>
      </p:sp>
      <p:pic>
        <p:nvPicPr>
          <p:cNvPr id="6146" name="Picture 2" descr="C:\Users\walairat_s\AppData\Local\Microsoft\Windows\Temporary Internet Files\Content.IE5\1IMUQK1S\Document_812561_BE_2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993" y="1268760"/>
            <a:ext cx="7272808" cy="5472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1279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th-TH" sz="6000" b="1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ด้านการรับเงิน (ต่อ)</a:t>
            </a:r>
          </a:p>
        </p:txBody>
      </p:sp>
      <p:sp>
        <p:nvSpPr>
          <p:cNvPr id="3" name="สี่เหลี่ยมผืนผ้า 2"/>
          <p:cNvSpPr/>
          <p:nvPr/>
        </p:nvSpPr>
        <p:spPr>
          <a:xfrm>
            <a:off x="-108520" y="2132910"/>
            <a:ext cx="8928992" cy="4431983"/>
          </a:xfrm>
          <a:prstGeom prst="rect">
            <a:avLst/>
          </a:prstGeom>
        </p:spPr>
        <p:txBody>
          <a:bodyPr wrap="square" lIns="91225" tIns="45612" rIns="91225" bIns="45612">
            <a:spAutoFit/>
          </a:bodyPr>
          <a:lstStyle/>
          <a:p>
            <a:pPr marL="798277" lvl="1" indent="-342123" defTabSz="912334">
              <a:buFont typeface="Arial" pitchFamily="34" charset="0"/>
              <a:buChar char="•"/>
            </a:pPr>
            <a:r>
              <a:rPr lang="th-TH" sz="2400" b="1" dirty="0">
                <a:solidFill>
                  <a:srgbClr val="0033CC"/>
                </a:solidFill>
              </a:rPr>
              <a:t>ผู้ชำระเงินสามารถชำระเงินผ่านช่องทางการให้บริการของสาขาธนาคารกรุงไทยฯ ได้ทุกแห่งและทุกช่องทาง ได้แก่ เคาน์เตอร์ธนาคาร</a:t>
            </a:r>
            <a:r>
              <a:rPr lang="en-US" sz="2400" b="1" dirty="0">
                <a:solidFill>
                  <a:srgbClr val="0033CC"/>
                </a:solidFill>
              </a:rPr>
              <a:t> </a:t>
            </a:r>
            <a:r>
              <a:rPr lang="en-US" sz="1800" b="1" dirty="0">
                <a:solidFill>
                  <a:srgbClr val="0033CC"/>
                </a:solidFill>
              </a:rPr>
              <a:t>Teller, ATM , Internet Banking </a:t>
            </a:r>
            <a:r>
              <a:rPr lang="th-TH" sz="2400" b="1" dirty="0">
                <a:solidFill>
                  <a:srgbClr val="0033CC"/>
                </a:solidFill>
              </a:rPr>
              <a:t>และ </a:t>
            </a:r>
            <a:r>
              <a:rPr lang="en-US" sz="1800" b="1" dirty="0">
                <a:solidFill>
                  <a:srgbClr val="0033CC"/>
                </a:solidFill>
              </a:rPr>
              <a:t>Mobile Banking </a:t>
            </a:r>
          </a:p>
          <a:p>
            <a:pPr marL="798277" lvl="1" indent="-342123" defTabSz="912334">
              <a:buFont typeface="Arial" pitchFamily="34" charset="0"/>
              <a:buChar char="•"/>
            </a:pPr>
            <a:r>
              <a:rPr lang="th-TH" sz="2400" b="1" dirty="0">
                <a:solidFill>
                  <a:srgbClr val="0033CC"/>
                </a:solidFill>
              </a:rPr>
              <a:t>ให้ส่วนราชการตรวจสอบข้อมูลการรับเงินแต่ละรายการจากรายงานการรับชำระเงินระหว่างวัน </a:t>
            </a:r>
            <a:r>
              <a:rPr lang="en-US" sz="1800" b="1" dirty="0">
                <a:solidFill>
                  <a:srgbClr val="0033CC"/>
                </a:solidFill>
              </a:rPr>
              <a:t>(Receivable Information Online) </a:t>
            </a:r>
            <a:r>
              <a:rPr lang="th-TH" sz="2400" b="1" dirty="0">
                <a:solidFill>
                  <a:srgbClr val="0033CC"/>
                </a:solidFill>
              </a:rPr>
              <a:t>กับรายการสรุปความเคลื่อนไหวทางบัญชี </a:t>
            </a:r>
            <a:r>
              <a:rPr lang="en-US" sz="1800" b="1" dirty="0">
                <a:solidFill>
                  <a:srgbClr val="0033CC"/>
                </a:solidFill>
              </a:rPr>
              <a:t>(e-Statement/Account Information)</a:t>
            </a:r>
            <a:r>
              <a:rPr lang="th-TH" sz="1800" b="1" dirty="0">
                <a:solidFill>
                  <a:srgbClr val="0033CC"/>
                </a:solidFill>
              </a:rPr>
              <a:t> </a:t>
            </a:r>
            <a:r>
              <a:rPr lang="th-TH" sz="2400" b="1" dirty="0">
                <a:solidFill>
                  <a:srgbClr val="0033CC"/>
                </a:solidFill>
              </a:rPr>
              <a:t>ที่เรียกจากระบบ </a:t>
            </a:r>
            <a:r>
              <a:rPr lang="en-US" sz="1800" b="1" dirty="0">
                <a:solidFill>
                  <a:srgbClr val="0033CC"/>
                </a:solidFill>
              </a:rPr>
              <a:t>KTB Corporate Online </a:t>
            </a:r>
            <a:endParaRPr lang="th-TH" sz="1800" b="1" dirty="0">
              <a:solidFill>
                <a:srgbClr val="0033CC"/>
              </a:solidFill>
            </a:endParaRPr>
          </a:p>
          <a:p>
            <a:pPr marL="798277" lvl="1" indent="-342123" defTabSz="912334">
              <a:buFont typeface="Arial" pitchFamily="34" charset="0"/>
              <a:buChar char="•"/>
            </a:pPr>
            <a:r>
              <a:rPr lang="th-TH" sz="2400" b="1" dirty="0">
                <a:solidFill>
                  <a:srgbClr val="0033CC"/>
                </a:solidFill>
              </a:rPr>
              <a:t>ในวันทำการถัดไป ให้ส่วนราชการตรวจสอบความถูกต้องอีกครั้งจากรายงานสรุปรายละเอียดการรับเงินของส่วนราชการ </a:t>
            </a:r>
            <a:r>
              <a:rPr lang="en-US" sz="1800" b="1" dirty="0">
                <a:solidFill>
                  <a:srgbClr val="0033CC"/>
                </a:solidFill>
              </a:rPr>
              <a:t>(Receivable Information Download) </a:t>
            </a:r>
            <a:r>
              <a:rPr lang="th-TH" sz="2400" b="1" dirty="0">
                <a:solidFill>
                  <a:srgbClr val="0033CC"/>
                </a:solidFill>
              </a:rPr>
              <a:t>และเก็บรักษาไว้เพื่อเป็นหลักฐานในการรับเงินพร้อมทั้งสำเนาใบเสร็จรับเงิน (ถ้ามี) ไว้ให้สำนักงานการตรวจเงินแผ่นดินตรวจสอบ</a:t>
            </a:r>
          </a:p>
          <a:p>
            <a:pPr marL="342123" indent="-342123" defTabSz="912334">
              <a:buFont typeface="Arial" pitchFamily="34" charset="0"/>
              <a:buChar char="•"/>
            </a:pPr>
            <a:endParaRPr lang="th-TH" sz="2400" b="1" dirty="0">
              <a:solidFill>
                <a:srgbClr val="00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203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รูปภาพ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7957" y="952501"/>
            <a:ext cx="9291109" cy="5762528"/>
          </a:xfrm>
          <a:prstGeom prst="rect">
            <a:avLst/>
          </a:prstGeom>
        </p:spPr>
      </p:pic>
      <p:pic>
        <p:nvPicPr>
          <p:cNvPr id="6" name="รูปภาพ 5"/>
          <p:cNvPicPr>
            <a:picLocks noChangeAspect="1"/>
          </p:cNvPicPr>
          <p:nvPr/>
        </p:nvPicPr>
        <p:blipFill rotWithShape="1">
          <a:blip r:embed="rId3"/>
          <a:srcRect l="8842" r="41306" b="26413"/>
          <a:stretch/>
        </p:blipFill>
        <p:spPr>
          <a:xfrm>
            <a:off x="0" y="-62342"/>
            <a:ext cx="8928100" cy="910703"/>
          </a:xfrm>
          <a:prstGeom prst="rect">
            <a:avLst/>
          </a:prstGeom>
        </p:spPr>
      </p:pic>
      <p:sp>
        <p:nvSpPr>
          <p:cNvPr id="7" name="สี่เหลี่ยมผืนผ้า 6"/>
          <p:cNvSpPr/>
          <p:nvPr/>
        </p:nvSpPr>
        <p:spPr>
          <a:xfrm>
            <a:off x="6311900" y="4279901"/>
            <a:ext cx="1536700" cy="1790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323" tIns="45661" rIns="91323" bIns="4566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32258"/>
            <a:endParaRPr lang="th-TH">
              <a:solidFill>
                <a:prstClr val="white"/>
              </a:solidFill>
            </a:endParaRPr>
          </a:p>
        </p:txBody>
      </p:sp>
      <p:sp>
        <p:nvSpPr>
          <p:cNvPr id="8" name="ลูกศรขวา 7"/>
          <p:cNvSpPr/>
          <p:nvPr/>
        </p:nvSpPr>
        <p:spPr>
          <a:xfrm>
            <a:off x="6311900" y="4635500"/>
            <a:ext cx="1536700" cy="139700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323" tIns="45661" rIns="91323" bIns="4566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32258"/>
            <a:endParaRPr lang="th-TH">
              <a:solidFill>
                <a:prstClr val="white"/>
              </a:solidFill>
            </a:endParaRPr>
          </a:p>
        </p:txBody>
      </p:sp>
      <p:sp>
        <p:nvSpPr>
          <p:cNvPr id="9" name="ลูกศรขวา 8"/>
          <p:cNvSpPr/>
          <p:nvPr/>
        </p:nvSpPr>
        <p:spPr>
          <a:xfrm>
            <a:off x="6311900" y="5194301"/>
            <a:ext cx="1536700" cy="139700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323" tIns="45661" rIns="91323" bIns="4566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32258"/>
            <a:endParaRPr lang="th-TH">
              <a:solidFill>
                <a:prstClr val="white"/>
              </a:solidFill>
            </a:endParaRPr>
          </a:p>
        </p:txBody>
      </p:sp>
      <p:sp>
        <p:nvSpPr>
          <p:cNvPr id="10" name="ลูกศรขวา 9"/>
          <p:cNvSpPr/>
          <p:nvPr/>
        </p:nvSpPr>
        <p:spPr>
          <a:xfrm>
            <a:off x="6311900" y="5689600"/>
            <a:ext cx="1536700" cy="139700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323" tIns="45661" rIns="91323" bIns="4566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32258"/>
            <a:endParaRPr lang="th-TH">
              <a:solidFill>
                <a:prstClr val="white"/>
              </a:solidFill>
            </a:endParaRPr>
          </a:p>
        </p:txBody>
      </p:sp>
      <p:pic>
        <p:nvPicPr>
          <p:cNvPr id="3" name="รูปภาพ 2"/>
          <p:cNvPicPr>
            <a:picLocks noChangeAspect="1"/>
          </p:cNvPicPr>
          <p:nvPr/>
        </p:nvPicPr>
        <p:blipFill rotWithShape="1">
          <a:blip r:embed="rId4"/>
          <a:srcRect l="41004"/>
          <a:stretch/>
        </p:blipFill>
        <p:spPr>
          <a:xfrm>
            <a:off x="6298426" y="4352288"/>
            <a:ext cx="283863" cy="1699332"/>
          </a:xfrm>
          <a:prstGeom prst="rect">
            <a:avLst/>
          </a:prstGeom>
        </p:spPr>
      </p:pic>
      <p:cxnSp>
        <p:nvCxnSpPr>
          <p:cNvPr id="12" name="ตัวเชื่อมต่อตรง 11"/>
          <p:cNvCxnSpPr/>
          <p:nvPr/>
        </p:nvCxnSpPr>
        <p:spPr>
          <a:xfrm>
            <a:off x="7848600" y="4352288"/>
            <a:ext cx="0" cy="1699332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5322307" y="4520418"/>
            <a:ext cx="980243" cy="1495864"/>
          </a:xfrm>
          <a:prstGeom prst="rect">
            <a:avLst/>
          </a:prstGeom>
          <a:solidFill>
            <a:srgbClr val="99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3237" tIns="31608" rIns="63237" bIns="31608" rtlCol="0" anchor="ctr"/>
          <a:lstStyle/>
          <a:p>
            <a:pPr algn="ctr" defTabSz="632258"/>
            <a:endParaRPr lang="th-TH" sz="19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0205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5" descr="C:\Users\Administrator\Desktop\logo mof\mof_logo4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3741817"/>
            <a:ext cx="3097212" cy="254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2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8100" y="4620460"/>
            <a:ext cx="946150" cy="93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6" name="TextBox 10"/>
          <p:cNvSpPr txBox="1">
            <a:spLocks noChangeArrowheads="1"/>
          </p:cNvSpPr>
          <p:nvPr/>
        </p:nvSpPr>
        <p:spPr bwMode="auto">
          <a:xfrm>
            <a:off x="684214" y="3878112"/>
            <a:ext cx="6973887" cy="472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1997" tIns="51016" rIns="101997" bIns="510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30910">
              <a:spcBef>
                <a:spcPct val="0"/>
              </a:spcBef>
              <a:buNone/>
            </a:pPr>
            <a:r>
              <a:rPr lang="en-US" altLang="th-TH" sz="2400">
                <a:solidFill>
                  <a:srgbClr val="0000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3 </a:t>
            </a:r>
            <a:r>
              <a:rPr lang="th-TH" altLang="th-TH" sz="2400">
                <a:solidFill>
                  <a:srgbClr val="0000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โครงการระบบภาษีและเอกสารธุรกรรมอิเล็กทรอนิกส์</a:t>
            </a:r>
            <a:endParaRPr lang="en-US" altLang="th-TH" sz="2400">
              <a:solidFill>
                <a:srgbClr val="0000FF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127" name="TextBox 4"/>
          <p:cNvSpPr txBox="1">
            <a:spLocks noChangeArrowheads="1"/>
          </p:cNvSpPr>
          <p:nvPr/>
        </p:nvSpPr>
        <p:spPr bwMode="auto">
          <a:xfrm>
            <a:off x="684213" y="5589284"/>
            <a:ext cx="8440737" cy="472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997" tIns="51016" rIns="101997" bIns="510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30910">
              <a:spcBef>
                <a:spcPct val="0"/>
              </a:spcBef>
              <a:buNone/>
            </a:pPr>
            <a:r>
              <a:rPr lang="en-US" altLang="th-TH" sz="2400">
                <a:solidFill>
                  <a:srgbClr val="0000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5 </a:t>
            </a:r>
            <a:r>
              <a:rPr lang="th-TH" altLang="th-TH" sz="2400">
                <a:solidFill>
                  <a:srgbClr val="0000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โครงการส่งเสริมการใช้ธุรกรรมอิเล็กทรอนิกส์</a:t>
            </a:r>
            <a:endParaRPr lang="en-US" altLang="th-TH" sz="2400">
              <a:solidFill>
                <a:srgbClr val="0000FF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128" name="TextBox 4"/>
          <p:cNvSpPr txBox="1">
            <a:spLocks noChangeArrowheads="1"/>
          </p:cNvSpPr>
          <p:nvPr/>
        </p:nvSpPr>
        <p:spPr bwMode="auto">
          <a:xfrm>
            <a:off x="684213" y="4514018"/>
            <a:ext cx="8440737" cy="472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997" tIns="51016" rIns="101997" bIns="510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30910">
              <a:spcBef>
                <a:spcPct val="0"/>
              </a:spcBef>
              <a:buNone/>
            </a:pPr>
            <a:r>
              <a:rPr lang="en-US" altLang="th-TH" sz="2400">
                <a:solidFill>
                  <a:srgbClr val="0000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4 </a:t>
            </a:r>
            <a:r>
              <a:rPr lang="th-TH" altLang="th-TH" sz="2400">
                <a:solidFill>
                  <a:srgbClr val="0000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โครงการ </a:t>
            </a:r>
            <a:r>
              <a:rPr lang="en-US" altLang="th-TH" sz="2400">
                <a:solidFill>
                  <a:srgbClr val="0000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e-payment </a:t>
            </a:r>
            <a:r>
              <a:rPr lang="th-TH" altLang="th-TH" sz="2400">
                <a:solidFill>
                  <a:srgbClr val="0000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ภาครัฐ</a:t>
            </a:r>
            <a:endParaRPr lang="en-US" altLang="th-TH" sz="2400">
              <a:solidFill>
                <a:srgbClr val="0000FF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สี่เหลี่ยมผืนผ้า 15"/>
          <p:cNvSpPr/>
          <p:nvPr/>
        </p:nvSpPr>
        <p:spPr>
          <a:xfrm>
            <a:off x="1189091" y="4993523"/>
            <a:ext cx="7272337" cy="802917"/>
          </a:xfrm>
          <a:prstGeom prst="rect">
            <a:avLst/>
          </a:prstGeom>
        </p:spPr>
        <p:txBody>
          <a:bodyPr lIns="89264" tIns="44626" rIns="89264" bIns="44626">
            <a:spAutoFit/>
          </a:bodyPr>
          <a:lstStyle/>
          <a:p>
            <a:pPr defTabSz="630910">
              <a:defRPr/>
            </a:pPr>
            <a:r>
              <a:rPr lang="th-TH" sz="1500" dirty="0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4.1 โครงการ</a:t>
            </a:r>
            <a:r>
              <a:rPr lang="th-TH" sz="1500" dirty="0" err="1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บูรณา</a:t>
            </a:r>
            <a:r>
              <a:rPr lang="th-TH" sz="1500" dirty="0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การฐานข้อมูลสวัสดิการสังคม</a:t>
            </a:r>
          </a:p>
          <a:p>
            <a:pPr defTabSz="630910">
              <a:defRPr/>
            </a:pPr>
            <a:r>
              <a:rPr lang="th-TH" sz="1500" dirty="0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4.2 โครงการเพิ่มประสิทธิภาพการรับจ่ายเงินภาครัฐทางอิเล็กทรอนิกส์</a:t>
            </a:r>
            <a:endParaRPr lang="en-US" sz="1500" dirty="0">
              <a:solidFill>
                <a:srgbClr val="0000FF"/>
              </a:solidFill>
              <a:latin typeface="Tahoma" pitchFamily="34" charset="0"/>
              <a:cs typeface="Tahoma" pitchFamily="34" charset="0"/>
            </a:endParaRPr>
          </a:p>
          <a:p>
            <a:pPr marL="725237" indent="-725237" defTabSz="630910">
              <a:buFontTx/>
              <a:buAutoNum type="arabicPeriod"/>
              <a:defRPr/>
            </a:pPr>
            <a:endParaRPr lang="th-TH" sz="1500" dirty="0">
              <a:solidFill>
                <a:srgbClr val="0000FF"/>
              </a:solidFill>
              <a:latin typeface="Tahoma" pitchFamily="34" charset="0"/>
              <a:cs typeface="Tahoma" pitchFamily="34" charset="0"/>
            </a:endParaRPr>
          </a:p>
        </p:txBody>
      </p:sp>
      <p:pic>
        <p:nvPicPr>
          <p:cNvPr id="5132" name="รูปภาพ 14" descr="download (5)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8"/>
          <a:stretch>
            <a:fillRect/>
          </a:stretch>
        </p:blipFill>
        <p:spPr bwMode="auto">
          <a:xfrm>
            <a:off x="7497844" y="3830645"/>
            <a:ext cx="1114425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สี่เหลี่ยมผืนผ้า 20"/>
          <p:cNvSpPr/>
          <p:nvPr/>
        </p:nvSpPr>
        <p:spPr>
          <a:xfrm>
            <a:off x="395288" y="3752701"/>
            <a:ext cx="8280400" cy="2561734"/>
          </a:xfrm>
          <a:prstGeom prst="rect">
            <a:avLst/>
          </a:prstGeom>
          <a:solidFill>
            <a:srgbClr val="FFFF00">
              <a:alpha val="2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264" tIns="44626" rIns="89264" bIns="44626" anchor="ctr"/>
          <a:lstStyle/>
          <a:p>
            <a:pPr algn="ctr" defTabSz="630910">
              <a:defRPr/>
            </a:pPr>
            <a:endParaRPr lang="th-TH" sz="2400">
              <a:solidFill>
                <a:prstClr val="white"/>
              </a:solidFill>
            </a:endParaRPr>
          </a:p>
        </p:txBody>
      </p:sp>
      <p:pic>
        <p:nvPicPr>
          <p:cNvPr id="5135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50" t="67780" r="76465" b="19926"/>
          <a:stretch>
            <a:fillRect/>
          </a:stretch>
        </p:blipFill>
        <p:spPr bwMode="auto">
          <a:xfrm>
            <a:off x="7688263" y="5665564"/>
            <a:ext cx="895350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6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8" t="60202" r="4517" b="24702"/>
          <a:stretch>
            <a:fillRect/>
          </a:stretch>
        </p:blipFill>
        <p:spPr bwMode="auto">
          <a:xfrm>
            <a:off x="395288" y="457200"/>
            <a:ext cx="82804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Box 4"/>
          <p:cNvSpPr txBox="1">
            <a:spLocks noChangeArrowheads="1"/>
          </p:cNvSpPr>
          <p:nvPr/>
        </p:nvSpPr>
        <p:spPr bwMode="auto">
          <a:xfrm>
            <a:off x="684213" y="2300513"/>
            <a:ext cx="8440737" cy="472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997" tIns="51016" rIns="101997" bIns="510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30910">
              <a:spcBef>
                <a:spcPct val="0"/>
              </a:spcBef>
              <a:buNone/>
            </a:pPr>
            <a:r>
              <a:rPr lang="en-US" altLang="th-TH" sz="2400">
                <a:solidFill>
                  <a:srgbClr val="0000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1 </a:t>
            </a:r>
            <a:r>
              <a:rPr lang="th-TH" altLang="th-TH" sz="2400">
                <a:solidFill>
                  <a:srgbClr val="0000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โครงการระบบการชำระเงิน แบบ </a:t>
            </a:r>
            <a:r>
              <a:rPr lang="en-US" altLang="th-TH" sz="2400">
                <a:solidFill>
                  <a:srgbClr val="0000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Any ID</a:t>
            </a:r>
          </a:p>
        </p:txBody>
      </p:sp>
      <p:sp>
        <p:nvSpPr>
          <p:cNvPr id="24" name="TextBox 4"/>
          <p:cNvSpPr txBox="1">
            <a:spLocks noChangeArrowheads="1"/>
          </p:cNvSpPr>
          <p:nvPr/>
        </p:nvSpPr>
        <p:spPr bwMode="auto">
          <a:xfrm>
            <a:off x="700089" y="3293077"/>
            <a:ext cx="8440737" cy="472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997" tIns="51016" rIns="101997" bIns="510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30910">
              <a:spcBef>
                <a:spcPct val="0"/>
              </a:spcBef>
              <a:buNone/>
            </a:pPr>
            <a:r>
              <a:rPr lang="en-US" altLang="th-TH" sz="2400">
                <a:solidFill>
                  <a:srgbClr val="0000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2 </a:t>
            </a:r>
            <a:r>
              <a:rPr lang="th-TH" altLang="th-TH" sz="2400">
                <a:solidFill>
                  <a:srgbClr val="0000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โครงการการขยายการใช้บัตร</a:t>
            </a:r>
            <a:endParaRPr lang="en-US" altLang="th-TH" sz="2400">
              <a:solidFill>
                <a:srgbClr val="0000FF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5" name="Picture 4" descr="https://www.bot.or.th/bot_image_gallery/About_BOT/History/pic1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554" y="2339866"/>
            <a:ext cx="1007696" cy="101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สี่เหลี่ยมผืนผ้า 19"/>
          <p:cNvSpPr/>
          <p:nvPr/>
        </p:nvSpPr>
        <p:spPr>
          <a:xfrm>
            <a:off x="395288" y="1804839"/>
            <a:ext cx="8280400" cy="1947863"/>
          </a:xfrm>
          <a:prstGeom prst="rect">
            <a:avLst/>
          </a:prstGeom>
          <a:solidFill>
            <a:srgbClr val="CC00FF">
              <a:alpha val="588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264" tIns="44626" rIns="89264" bIns="44626" anchor="ctr"/>
          <a:lstStyle/>
          <a:p>
            <a:pPr algn="ctr" defTabSz="630910">
              <a:defRPr/>
            </a:pPr>
            <a:endParaRPr lang="th-TH" sz="2400">
              <a:solidFill>
                <a:prstClr val="white"/>
              </a:solidFill>
            </a:endParaRPr>
          </a:p>
        </p:txBody>
      </p:sp>
      <p:pic>
        <p:nvPicPr>
          <p:cNvPr id="27" name="Picture 1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69"/>
          <a:stretch>
            <a:fillRect/>
          </a:stretch>
        </p:blipFill>
        <p:spPr bwMode="auto">
          <a:xfrm>
            <a:off x="4386263" y="1825851"/>
            <a:ext cx="1543050" cy="550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TextBox 4"/>
          <p:cNvSpPr txBox="1">
            <a:spLocks noChangeArrowheads="1"/>
          </p:cNvSpPr>
          <p:nvPr/>
        </p:nvSpPr>
        <p:spPr bwMode="auto">
          <a:xfrm>
            <a:off x="395288" y="6319823"/>
            <a:ext cx="8280400" cy="47272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xtLst/>
        </p:spPr>
        <p:txBody>
          <a:bodyPr wrap="square" lIns="101997" tIns="51016" rIns="101997" bIns="510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30910">
              <a:spcBef>
                <a:spcPct val="0"/>
              </a:spcBef>
              <a:buNone/>
            </a:pPr>
            <a:r>
              <a:rPr lang="en-US" altLang="th-TH" sz="2400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  </a:t>
            </a:r>
            <a:r>
              <a:rPr lang="en-US" altLang="th-TH" sz="2400" dirty="0">
                <a:solidFill>
                  <a:prstClr val="black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6 </a:t>
            </a:r>
            <a:r>
              <a:rPr lang="th-TH" altLang="th-TH" sz="2400" dirty="0">
                <a:solidFill>
                  <a:prstClr val="black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โครงการพัฒนาระบบการชำระเงินสำหรับตลาดทุน</a:t>
            </a:r>
            <a:endParaRPr lang="en-US" altLang="th-TH" sz="2400" dirty="0">
              <a:solidFill>
                <a:prstClr val="black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9" name="TextBox 4"/>
          <p:cNvSpPr txBox="1">
            <a:spLocks noChangeArrowheads="1"/>
          </p:cNvSpPr>
          <p:nvPr/>
        </p:nvSpPr>
        <p:spPr bwMode="auto">
          <a:xfrm>
            <a:off x="875195" y="2799363"/>
            <a:ext cx="5920034" cy="472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1997" tIns="51016" rIns="101997" bIns="510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30910">
              <a:spcBef>
                <a:spcPct val="0"/>
              </a:spcBef>
              <a:buNone/>
            </a:pPr>
            <a:r>
              <a:rPr lang="en-US" altLang="th-TH" sz="2400" dirty="0">
                <a:solidFill>
                  <a:srgbClr val="0000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th-TH" altLang="th-TH" sz="2400" dirty="0">
                <a:solidFill>
                  <a:prstClr val="black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โครงการระบบการชำระเงินด้วย </a:t>
            </a:r>
            <a:r>
              <a:rPr lang="en-US" altLang="th-TH" sz="2400" dirty="0">
                <a:solidFill>
                  <a:prstClr val="black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QR Code  </a:t>
            </a:r>
          </a:p>
        </p:txBody>
      </p:sp>
      <p:pic>
        <p:nvPicPr>
          <p:cNvPr id="32" name="Picture 2" descr="bank, card, chip, credit, credit card, debit, debit card, money, online payment, payment, payment card, plastic card icon"/>
          <p:cNvPicPr>
            <a:picLocks noChangeAspect="1" noChangeArrowheads="1"/>
          </p:cNvPicPr>
          <p:nvPr/>
        </p:nvPicPr>
        <p:blipFill>
          <a:blip r:embed="rId10" cstate="screen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4638290" y="3280322"/>
            <a:ext cx="586318" cy="413454"/>
          </a:xfrm>
          <a:prstGeom prst="rect">
            <a:avLst/>
          </a:prstGeom>
          <a:noFill/>
        </p:spPr>
      </p:pic>
      <p:pic>
        <p:nvPicPr>
          <p:cNvPr id="33" name="รูปภาพ 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2647" y="3172765"/>
            <a:ext cx="877450" cy="717243"/>
          </a:xfrm>
          <a:prstGeom prst="rect">
            <a:avLst/>
          </a:prstGeom>
        </p:spPr>
      </p:pic>
      <p:pic>
        <p:nvPicPr>
          <p:cNvPr id="36" name="Picture 38"/>
          <p:cNvPicPr>
            <a:picLocks noChangeAspect="1"/>
          </p:cNvPicPr>
          <p:nvPr/>
        </p:nvPicPr>
        <p:blipFill rotWithShape="1">
          <a:blip r:embed="rId12"/>
          <a:srcRect l="27421" r="28467"/>
          <a:stretch/>
        </p:blipFill>
        <p:spPr>
          <a:xfrm>
            <a:off x="6576244" y="2617009"/>
            <a:ext cx="980244" cy="90833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18" t="49160" r="66606" b="40952"/>
          <a:stretch/>
        </p:blipFill>
        <p:spPr>
          <a:xfrm>
            <a:off x="6212046" y="2838802"/>
            <a:ext cx="405848" cy="38163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19290" y="4534184"/>
            <a:ext cx="8225490" cy="1088855"/>
          </a:xfrm>
          <a:prstGeom prst="rect">
            <a:avLst/>
          </a:prstGeom>
          <a:noFill/>
          <a:ln w="984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3125" tIns="31534" rIns="63125" bIns="31534" rtlCol="0" anchor="ctr"/>
          <a:lstStyle/>
          <a:p>
            <a:pPr algn="ctr" defTabSz="630910"/>
            <a:endParaRPr lang="th-TH" sz="19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7594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/>
      <p:bldP spid="2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67544" y="548680"/>
            <a:ext cx="8229600" cy="1252728"/>
          </a:xfrm>
        </p:spPr>
        <p:txBody>
          <a:bodyPr>
            <a:normAutofit fontScale="90000"/>
          </a:bodyPr>
          <a:lstStyle/>
          <a:p>
            <a:pPr algn="l"/>
            <a:r>
              <a:rPr lang="th-TH" b="1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หลักเกณฑ์และวิธีปฏิบัติในการรับเงินด้วยบัตรอิเล็กทรอนิกส์ </a:t>
            </a:r>
            <a:r>
              <a:rPr lang="th-TH" b="1" dirty="0" smtClean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(บัตร</a:t>
            </a:r>
            <a:r>
              <a:rPr lang="th-TH" b="1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เดบิต) </a:t>
            </a:r>
            <a:r>
              <a:rPr lang="th-TH" b="1" dirty="0" smtClean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ผ่านเครื่อง </a:t>
            </a:r>
            <a:r>
              <a:rPr lang="en-US" sz="2700" b="1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EDC</a:t>
            </a:r>
            <a:r>
              <a:rPr lang="en-US" sz="4000" b="1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/>
            </a:r>
            <a:br>
              <a:rPr lang="en-US" sz="4000" b="1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</a:br>
            <a:endParaRPr lang="th-TH" sz="4000" b="1" dirty="0">
              <a:solidFill>
                <a:srgbClr val="00206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สี่เหลี่ยมผืนผ้า 2"/>
          <p:cNvSpPr/>
          <p:nvPr/>
        </p:nvSpPr>
        <p:spPr>
          <a:xfrm>
            <a:off x="323528" y="1772864"/>
            <a:ext cx="8676964" cy="1200329"/>
          </a:xfrm>
          <a:prstGeom prst="rect">
            <a:avLst/>
          </a:prstGeom>
        </p:spPr>
        <p:txBody>
          <a:bodyPr wrap="square" lIns="91248" tIns="45624" rIns="91248" bIns="45624">
            <a:spAutoFit/>
          </a:bodyPr>
          <a:lstStyle/>
          <a:p>
            <a:r>
              <a:rPr lang="th-TH" sz="3600" b="1" dirty="0">
                <a:solidFill>
                  <a:srgbClr val="C00000"/>
                </a:solidFill>
              </a:rPr>
              <a:t>หนังสือกระทรวงการคลัง ด่วนที่สุด ที่ </a:t>
            </a:r>
            <a:r>
              <a:rPr lang="th-TH" sz="3600" b="1" dirty="0" err="1">
                <a:solidFill>
                  <a:srgbClr val="C00000"/>
                </a:solidFill>
              </a:rPr>
              <a:t>กค</a:t>
            </a:r>
            <a:r>
              <a:rPr lang="th-TH" sz="3600" b="1" dirty="0">
                <a:solidFill>
                  <a:srgbClr val="C00000"/>
                </a:solidFill>
              </a:rPr>
              <a:t> 0402.2/ว 116 ลงวันที่ 31 กรกฎาคม 2560</a:t>
            </a:r>
            <a:endParaRPr lang="en-US" sz="3600" b="1" dirty="0">
              <a:solidFill>
                <a:srgbClr val="C00000"/>
              </a:solidFill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115" y="4308961"/>
            <a:ext cx="1978479" cy="440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0240" y="4136150"/>
            <a:ext cx="991960" cy="567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3928" y="4239565"/>
            <a:ext cx="1439636" cy="510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7347" y="3926600"/>
            <a:ext cx="2004332" cy="1040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307" y="5637018"/>
            <a:ext cx="1944461" cy="744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7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6586" y="5413228"/>
            <a:ext cx="1511754" cy="815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8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7191" y="5713898"/>
            <a:ext cx="2039711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สี่เหลี่ยมผืนผ้า 2"/>
          <p:cNvSpPr>
            <a:spLocks noChangeArrowheads="1"/>
          </p:cNvSpPr>
          <p:nvPr/>
        </p:nvSpPr>
        <p:spPr bwMode="auto">
          <a:xfrm>
            <a:off x="522084" y="3140968"/>
            <a:ext cx="8279947" cy="644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375" tIns="44685" rIns="89375" bIns="44685">
            <a:spAutoFit/>
          </a:bodyPr>
          <a:lstStyle>
            <a:lvl1pPr defTabSz="1044575">
              <a:defRPr sz="29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1pPr>
            <a:lvl2pPr defTabSz="1044575">
              <a:defRPr sz="29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2pPr>
            <a:lvl3pPr defTabSz="1044575">
              <a:defRPr sz="29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3pPr>
            <a:lvl4pPr defTabSz="1044575">
              <a:defRPr sz="29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4pPr>
            <a:lvl5pPr defTabSz="1044575">
              <a:defRPr sz="29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5pPr>
            <a:lvl6pPr marL="2282825" indent="1588" defTabSz="10445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6pPr>
            <a:lvl7pPr marL="2740025" indent="1588" defTabSz="10445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7pPr>
            <a:lvl8pPr marL="3197225" indent="1588" defTabSz="10445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8pPr>
            <a:lvl9pPr marL="3654425" indent="1588" defTabSz="10445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9pPr>
          </a:lstStyle>
          <a:p>
            <a:pPr algn="ctr"/>
            <a:r>
              <a:rPr lang="th-TH" altLang="th-TH" sz="3600" b="1" dirty="0">
                <a:solidFill>
                  <a:srgbClr val="008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ธนาคารผู้มีสิทธิ์ให้บริการวางเครื่อง </a:t>
            </a:r>
            <a:r>
              <a:rPr lang="en-US" altLang="th-TH" sz="3600" b="1" dirty="0">
                <a:solidFill>
                  <a:srgbClr val="008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EDC</a:t>
            </a:r>
            <a:endParaRPr lang="en-US" altLang="th-TH" sz="3600" b="1" dirty="0">
              <a:solidFill>
                <a:srgbClr val="008000"/>
              </a:solidFill>
              <a:latin typeface="TH SarabunIT๙" panose="020B0500040200020003" pitchFamily="34" charset="-34"/>
              <a:cs typeface="TH SarabunIT๙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558298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362" name="Rectangle 9"/>
          <p:cNvSpPr>
            <a:spLocks noChangeArrowheads="1"/>
          </p:cNvSpPr>
          <p:nvPr/>
        </p:nvSpPr>
        <p:spPr bwMode="auto">
          <a:xfrm>
            <a:off x="431800" y="-26982"/>
            <a:ext cx="8388350" cy="1060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3293" tIns="41646" rIns="83293" bIns="41646" anchor="ctr"/>
          <a:lstStyle>
            <a:lvl1pPr defTabSz="830263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defTabSz="830263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defTabSz="830263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defTabSz="830263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defTabSz="830263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defTabSz="8302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defTabSz="8302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defTabSz="8302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defTabSz="8302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th-TH" altLang="th-TH" sz="2400" b="1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หลักเกณฑ์วิธีปฏิบัติในการรับเงินของส่วนราชการ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th-TH" altLang="th-TH" sz="2400" b="1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ด้วยบัตร (บัตรเดบิต/บัตรเครดิต)</a:t>
            </a:r>
          </a:p>
        </p:txBody>
      </p:sp>
      <p:sp>
        <p:nvSpPr>
          <p:cNvPr id="3" name="Rectangle 9"/>
          <p:cNvSpPr>
            <a:spLocks noChangeArrowheads="1"/>
          </p:cNvSpPr>
          <p:nvPr/>
        </p:nvSpPr>
        <p:spPr bwMode="auto">
          <a:xfrm>
            <a:off x="3492500" y="836613"/>
            <a:ext cx="1887538" cy="1060450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none" lIns="83293" tIns="41646" rIns="83293" bIns="41646" anchor="ctr"/>
          <a:lstStyle/>
          <a:p>
            <a:pPr algn="ctr" defTabSz="82859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th-TH" sz="5400" b="1" dirty="0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ส่วนราชการ</a:t>
            </a:r>
          </a:p>
        </p:txBody>
      </p:sp>
      <p:sp>
        <p:nvSpPr>
          <p:cNvPr id="4" name="Rectangle 9"/>
          <p:cNvSpPr>
            <a:spLocks noChangeArrowheads="1"/>
          </p:cNvSpPr>
          <p:nvPr/>
        </p:nvSpPr>
        <p:spPr bwMode="auto">
          <a:xfrm>
            <a:off x="3254375" y="1458913"/>
            <a:ext cx="2332038" cy="1060450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none" lIns="83293" tIns="41646" rIns="83293" bIns="41646" anchor="ctr"/>
          <a:lstStyle/>
          <a:p>
            <a:pPr algn="ctr" defTabSz="82859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th-TH" sz="3200" dirty="0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ว.116 </a:t>
            </a:r>
            <a:r>
              <a:rPr lang="th-TH" sz="3200" dirty="0" err="1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ลว</a:t>
            </a:r>
            <a:r>
              <a:rPr lang="en-US" sz="3200" dirty="0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31 </a:t>
            </a:r>
            <a:r>
              <a:rPr lang="th-TH" sz="3200" dirty="0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ก</a:t>
            </a:r>
            <a:r>
              <a:rPr lang="en-US" sz="3200" dirty="0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.</a:t>
            </a:r>
            <a:r>
              <a:rPr lang="th-TH" sz="3200" dirty="0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ค.</a:t>
            </a:r>
            <a:r>
              <a:rPr lang="en-US" sz="3200" dirty="0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60</a:t>
            </a:r>
            <a:endParaRPr lang="th-TH" sz="3200" dirty="0">
              <a:solidFill>
                <a:srgbClr val="0000FF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5" name="Rectangle 9"/>
          <p:cNvSpPr>
            <a:spLocks noChangeArrowheads="1"/>
          </p:cNvSpPr>
          <p:nvPr/>
        </p:nvSpPr>
        <p:spPr bwMode="auto">
          <a:xfrm>
            <a:off x="611189" y="2584451"/>
            <a:ext cx="2124075" cy="1060450"/>
          </a:xfrm>
          <a:prstGeom prst="rect">
            <a:avLst/>
          </a:prstGeom>
          <a:solidFill>
            <a:srgbClr val="00B050"/>
          </a:solidFill>
          <a:ln>
            <a:headEnd/>
            <a:tailEnd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 lIns="83293" tIns="41646" rIns="83293" bIns="41646" anchor="ctr"/>
          <a:lstStyle/>
          <a:p>
            <a:pPr algn="ctr" defTabSz="82859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th-TH" sz="2400" b="1" dirty="0">
                <a:solidFill>
                  <a:prstClr val="white"/>
                </a:solidFill>
                <a:latin typeface="Tahoma" pitchFamily="34" charset="0"/>
                <a:cs typeface="Tahoma" pitchFamily="34" charset="0"/>
              </a:rPr>
              <a:t>ผู้รับบริการ</a:t>
            </a:r>
          </a:p>
          <a:p>
            <a:pPr algn="ctr" defTabSz="82859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th-TH" sz="2400" b="1" dirty="0">
                <a:solidFill>
                  <a:prstClr val="white"/>
                </a:solidFill>
                <a:latin typeface="Tahoma" pitchFamily="34" charset="0"/>
                <a:cs typeface="Tahoma" pitchFamily="34" charset="0"/>
              </a:rPr>
              <a:t>ผู้ชำระเงิน</a:t>
            </a:r>
          </a:p>
        </p:txBody>
      </p:sp>
      <p:sp>
        <p:nvSpPr>
          <p:cNvPr id="6" name="Rectangle 9"/>
          <p:cNvSpPr>
            <a:spLocks noChangeArrowheads="1"/>
          </p:cNvSpPr>
          <p:nvPr/>
        </p:nvSpPr>
        <p:spPr bwMode="auto">
          <a:xfrm>
            <a:off x="6588125" y="2565400"/>
            <a:ext cx="1889125" cy="1060450"/>
          </a:xfrm>
          <a:prstGeom prst="rect">
            <a:avLst/>
          </a:prstGeom>
          <a:solidFill>
            <a:srgbClr val="FF0000"/>
          </a:solidFill>
          <a:ln>
            <a:headEnd/>
            <a:tailEnd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none" lIns="83293" tIns="41646" rIns="83293" bIns="41646" anchor="ctr"/>
          <a:lstStyle/>
          <a:p>
            <a:pPr algn="ctr" defTabSz="82859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th-TH" sz="2400" b="1">
                <a:solidFill>
                  <a:prstClr val="white"/>
                </a:solidFill>
                <a:latin typeface="Tahoma" pitchFamily="34" charset="0"/>
                <a:cs typeface="Tahoma" pitchFamily="34" charset="0"/>
              </a:rPr>
              <a:t>ส่วนราชการ</a:t>
            </a:r>
            <a:endParaRPr lang="th-TH" sz="2000" b="1">
              <a:solidFill>
                <a:prstClr val="white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059363" y="5537201"/>
            <a:ext cx="1074737" cy="719138"/>
          </a:xfrm>
          <a:prstGeom prst="rect">
            <a:avLst/>
          </a:prstGeom>
          <a:solidFill>
            <a:srgbClr val="FFFF00"/>
          </a:solidFill>
          <a:ln w="571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48" tIns="45624" rIns="91248" bIns="45624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th-TH">
              <a:solidFill>
                <a:prstClr val="white"/>
              </a:solidFill>
            </a:endParaRPr>
          </a:p>
        </p:txBody>
      </p:sp>
      <p:sp>
        <p:nvSpPr>
          <p:cNvPr id="271368" name="Rectangle 9"/>
          <p:cNvSpPr>
            <a:spLocks noChangeArrowheads="1"/>
          </p:cNvSpPr>
          <p:nvPr/>
        </p:nvSpPr>
        <p:spPr bwMode="auto">
          <a:xfrm>
            <a:off x="4643438" y="5464175"/>
            <a:ext cx="1887537" cy="106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3293" tIns="41646" rIns="83293" bIns="41646" anchor="ctr"/>
          <a:lstStyle>
            <a:lvl1pPr defTabSz="830263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defTabSz="830263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defTabSz="830263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defTabSz="830263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defTabSz="830263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defTabSz="8302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defTabSz="8302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defTabSz="8302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defTabSz="8302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th-TH" altLang="th-TH" sz="1200" b="1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บัญชีเงินฝาก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th-TH" altLang="th-TH" sz="1200" b="1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ธนาคาร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th-TH" altLang="th-TH" sz="1200" b="1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ส่วนราชการ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th-TH" altLang="th-TH" sz="1200" b="1">
              <a:solidFill>
                <a:srgbClr val="0000FF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12" name="Rectangle 9"/>
          <p:cNvSpPr>
            <a:spLocks noChangeArrowheads="1"/>
          </p:cNvSpPr>
          <p:nvPr/>
        </p:nvSpPr>
        <p:spPr bwMode="auto">
          <a:xfrm>
            <a:off x="739775" y="5392739"/>
            <a:ext cx="1887538" cy="1060450"/>
          </a:xfrm>
          <a:prstGeom prst="rect">
            <a:avLst/>
          </a:prstGeom>
          <a:solidFill>
            <a:srgbClr val="00FF00"/>
          </a:solidFill>
          <a:ln>
            <a:headEnd/>
            <a:tailEnd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 lIns="83293" tIns="41646" rIns="83293" bIns="41646" anchor="ctr"/>
          <a:lstStyle/>
          <a:p>
            <a:pPr algn="ctr" defTabSz="82859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th-TH" sz="2400" b="1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ธนาคาร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114677" y="5516611"/>
            <a:ext cx="1076325" cy="720725"/>
          </a:xfrm>
          <a:prstGeom prst="rect">
            <a:avLst/>
          </a:prstGeom>
          <a:solidFill>
            <a:srgbClr val="66FF66"/>
          </a:solidFill>
          <a:ln w="571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48" tIns="45624" rIns="91248" bIns="45624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th-TH">
              <a:solidFill>
                <a:prstClr val="white"/>
              </a:solidFill>
            </a:endParaRPr>
          </a:p>
        </p:txBody>
      </p:sp>
      <p:sp>
        <p:nvSpPr>
          <p:cNvPr id="271371" name="Rectangle 9"/>
          <p:cNvSpPr>
            <a:spLocks noChangeArrowheads="1"/>
          </p:cNvSpPr>
          <p:nvPr/>
        </p:nvSpPr>
        <p:spPr bwMode="auto">
          <a:xfrm>
            <a:off x="2700338" y="5373688"/>
            <a:ext cx="1887537" cy="106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3293" tIns="41646" rIns="83293" bIns="41646" anchor="ctr"/>
          <a:lstStyle>
            <a:lvl1pPr defTabSz="830263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defTabSz="830263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defTabSz="830263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defTabSz="830263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defTabSz="830263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defTabSz="8302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defTabSz="8302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defTabSz="8302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defTabSz="8302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th-TH" altLang="th-TH" sz="1200" b="1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บัญชีเงินฝาก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th-TH" altLang="th-TH" sz="1200" b="1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ธนาคาร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th-TH" altLang="th-TH" sz="1200" b="1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ของผู้ถือบัตร</a:t>
            </a:r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6572250" y="5373688"/>
            <a:ext cx="1887538" cy="1060450"/>
          </a:xfrm>
          <a:prstGeom prst="rect">
            <a:avLst/>
          </a:prstGeom>
          <a:solidFill>
            <a:srgbClr val="FFC000"/>
          </a:solidFill>
          <a:ln>
            <a:solidFill>
              <a:schemeClr val="accent6">
                <a:lumMod val="50000"/>
              </a:schemeClr>
            </a:solidFill>
            <a:headEnd/>
            <a:tailEnd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 lIns="83293" tIns="41646" rIns="83293" bIns="41646" anchor="ctr"/>
          <a:lstStyle/>
          <a:p>
            <a:pPr algn="ctr" defTabSz="82859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th-TH" sz="2400" b="1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ธนาคาร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1619250" y="3644948"/>
            <a:ext cx="0" cy="1871663"/>
          </a:xfrm>
          <a:prstGeom prst="straightConnector1">
            <a:avLst/>
          </a:prstGeom>
          <a:ln w="762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>
            <a:off x="2211388" y="4365625"/>
            <a:ext cx="4826000" cy="0"/>
          </a:xfrm>
          <a:prstGeom prst="straightConnector1">
            <a:avLst/>
          </a:prstGeom>
          <a:ln w="76200">
            <a:solidFill>
              <a:srgbClr val="000000"/>
            </a:solidFill>
            <a:prstDash val="sysDash"/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Flowchart: Document 18"/>
          <p:cNvSpPr/>
          <p:nvPr/>
        </p:nvSpPr>
        <p:spPr>
          <a:xfrm>
            <a:off x="1079548" y="4221211"/>
            <a:ext cx="1116013" cy="720725"/>
          </a:xfrm>
          <a:prstGeom prst="flowChartDocument">
            <a:avLst/>
          </a:prstGeom>
          <a:solidFill>
            <a:srgbClr val="FFFF00"/>
          </a:solidFill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48" tIns="45624" rIns="91248" bIns="45624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th-TH">
              <a:solidFill>
                <a:prstClr val="white"/>
              </a:solidFill>
            </a:endParaRPr>
          </a:p>
        </p:txBody>
      </p:sp>
      <p:sp>
        <p:nvSpPr>
          <p:cNvPr id="271376" name="Rectangle 9"/>
          <p:cNvSpPr>
            <a:spLocks noChangeArrowheads="1"/>
          </p:cNvSpPr>
          <p:nvPr/>
        </p:nvSpPr>
        <p:spPr bwMode="auto">
          <a:xfrm>
            <a:off x="900114" y="4294188"/>
            <a:ext cx="1368425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3293" tIns="41646" rIns="83293" bIns="41646" anchor="ctr"/>
          <a:lstStyle>
            <a:lvl1pPr defTabSz="830263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defTabSz="830263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defTabSz="830263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defTabSz="830263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defTabSz="830263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defTabSz="8302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defTabSz="8302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defTabSz="8302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defTabSz="8302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th-TH" altLang="th-TH" sz="1200" b="1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บัตร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th-TH" altLang="th-TH" sz="1200" b="1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เดบิต เครดิต</a:t>
            </a:r>
          </a:p>
        </p:txBody>
      </p:sp>
      <p:cxnSp>
        <p:nvCxnSpPr>
          <p:cNvPr id="23" name="Straight Arrow Connector 22"/>
          <p:cNvCxnSpPr/>
          <p:nvPr/>
        </p:nvCxnSpPr>
        <p:spPr>
          <a:xfrm>
            <a:off x="7540625" y="3644948"/>
            <a:ext cx="0" cy="1871663"/>
          </a:xfrm>
          <a:prstGeom prst="straightConnector1">
            <a:avLst/>
          </a:prstGeom>
          <a:ln w="762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9"/>
          <p:cNvSpPr>
            <a:spLocks noChangeArrowheads="1"/>
          </p:cNvSpPr>
          <p:nvPr/>
        </p:nvSpPr>
        <p:spPr bwMode="auto">
          <a:xfrm>
            <a:off x="7037389" y="3933826"/>
            <a:ext cx="1023937" cy="1060450"/>
          </a:xfrm>
          <a:prstGeom prst="rect">
            <a:avLst/>
          </a:prstGeom>
          <a:solidFill>
            <a:srgbClr val="0000FF"/>
          </a:solidFill>
          <a:ln>
            <a:headEnd/>
            <a:tailEnd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none" lIns="83293" tIns="41646" rIns="83293" bIns="41646" anchor="ctr"/>
          <a:lstStyle/>
          <a:p>
            <a:pPr algn="ctr" defTabSz="82859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>
                <a:solidFill>
                  <a:prstClr val="white"/>
                </a:solidFill>
                <a:latin typeface="Tahoma" pitchFamily="34" charset="0"/>
                <a:cs typeface="Tahoma" pitchFamily="34" charset="0"/>
              </a:rPr>
              <a:t>EDC</a:t>
            </a:r>
            <a:endParaRPr lang="th-TH" sz="2000" b="1">
              <a:solidFill>
                <a:prstClr val="white"/>
              </a:solidFill>
              <a:latin typeface="Tahoma" pitchFamily="34" charset="0"/>
              <a:cs typeface="Tahoma" pitchFamily="34" charset="0"/>
            </a:endParaRPr>
          </a:p>
        </p:txBody>
      </p:sp>
      <p:cxnSp>
        <p:nvCxnSpPr>
          <p:cNvPr id="26" name="Straight Arrow Connector 25"/>
          <p:cNvCxnSpPr/>
          <p:nvPr/>
        </p:nvCxnSpPr>
        <p:spPr>
          <a:xfrm>
            <a:off x="2627313" y="5876925"/>
            <a:ext cx="504825" cy="0"/>
          </a:xfrm>
          <a:prstGeom prst="straightConnector1">
            <a:avLst/>
          </a:prstGeom>
          <a:ln w="762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6100764" y="5876925"/>
            <a:ext cx="503237" cy="0"/>
          </a:xfrm>
          <a:prstGeom prst="straightConnector1">
            <a:avLst/>
          </a:prstGeom>
          <a:ln w="76200">
            <a:solidFill>
              <a:srgbClr val="0000FF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4156075" y="5876925"/>
            <a:ext cx="863600" cy="0"/>
          </a:xfrm>
          <a:prstGeom prst="straightConnector1">
            <a:avLst/>
          </a:prstGeom>
          <a:ln w="76200">
            <a:solidFill>
              <a:srgbClr val="0000FF"/>
            </a:solidFill>
            <a:prstDash val="sysDash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H="1">
            <a:off x="2627314" y="2781300"/>
            <a:ext cx="3960812" cy="0"/>
          </a:xfrm>
          <a:prstGeom prst="straightConnector1">
            <a:avLst/>
          </a:prstGeom>
          <a:ln w="76200">
            <a:solidFill>
              <a:srgbClr val="000000"/>
            </a:solidFill>
            <a:prstDash val="sysDot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 9"/>
          <p:cNvSpPr>
            <a:spLocks noChangeArrowheads="1"/>
          </p:cNvSpPr>
          <p:nvPr/>
        </p:nvSpPr>
        <p:spPr bwMode="auto">
          <a:xfrm>
            <a:off x="3779839" y="2420938"/>
            <a:ext cx="1889125" cy="647700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none" lIns="83293" tIns="41646" rIns="83293" bIns="41646" anchor="ctr"/>
          <a:lstStyle/>
          <a:p>
            <a:pPr algn="ctr" defTabSz="82859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th-TH" sz="2400" b="1" dirty="0">
                <a:solidFill>
                  <a:prstClr val="white"/>
                </a:solidFill>
                <a:latin typeface="Tahoma" pitchFamily="34" charset="0"/>
                <a:cs typeface="Tahoma" pitchFamily="34" charset="0"/>
              </a:rPr>
              <a:t>บริการ</a:t>
            </a:r>
            <a:endParaRPr lang="th-TH" sz="2000" b="1" dirty="0">
              <a:solidFill>
                <a:prstClr val="white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29" name="Down Arrow 78"/>
          <p:cNvSpPr/>
          <p:nvPr/>
        </p:nvSpPr>
        <p:spPr>
          <a:xfrm>
            <a:off x="755657" y="1989139"/>
            <a:ext cx="792163" cy="503237"/>
          </a:xfrm>
          <a:prstGeom prst="down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48" tIns="45624" rIns="91248" bIns="45624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th-TH">
              <a:solidFill>
                <a:prstClr val="white"/>
              </a:solidFill>
            </a:endParaRPr>
          </a:p>
        </p:txBody>
      </p:sp>
      <p:cxnSp>
        <p:nvCxnSpPr>
          <p:cNvPr id="31" name="Straight Arrow Connector 24"/>
          <p:cNvCxnSpPr/>
          <p:nvPr/>
        </p:nvCxnSpPr>
        <p:spPr>
          <a:xfrm flipH="1">
            <a:off x="2627314" y="3429000"/>
            <a:ext cx="3960812" cy="0"/>
          </a:xfrm>
          <a:prstGeom prst="straightConnector1">
            <a:avLst/>
          </a:prstGeom>
          <a:ln w="76200">
            <a:solidFill>
              <a:srgbClr val="000000"/>
            </a:solidFill>
            <a:prstDash val="solid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Flowchart: Document 18"/>
          <p:cNvSpPr/>
          <p:nvPr/>
        </p:nvSpPr>
        <p:spPr>
          <a:xfrm>
            <a:off x="4103689" y="3213114"/>
            <a:ext cx="1116012" cy="720725"/>
          </a:xfrm>
          <a:prstGeom prst="flowChartDocument">
            <a:avLst/>
          </a:prstGeom>
          <a:solidFill>
            <a:schemeClr val="accent6">
              <a:lumMod val="75000"/>
            </a:schemeClr>
          </a:solidFill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48" tIns="45624" rIns="91248" bIns="45624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th-TH">
              <a:solidFill>
                <a:prstClr val="white"/>
              </a:solidFill>
            </a:endParaRPr>
          </a:p>
        </p:txBody>
      </p:sp>
      <p:sp>
        <p:nvSpPr>
          <p:cNvPr id="271387" name="Rectangle 9"/>
          <p:cNvSpPr>
            <a:spLocks noChangeArrowheads="1"/>
          </p:cNvSpPr>
          <p:nvPr/>
        </p:nvSpPr>
        <p:spPr bwMode="auto">
          <a:xfrm>
            <a:off x="3995738" y="3357563"/>
            <a:ext cx="1296987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3293" tIns="41646" rIns="83293" bIns="41646" anchor="ctr"/>
          <a:lstStyle>
            <a:lvl1pPr defTabSz="830263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defTabSz="830263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defTabSz="830263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defTabSz="830263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defTabSz="830263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defTabSz="8302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defTabSz="8302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defTabSz="8302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defTabSz="8302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th-TH" altLang="th-TH" sz="1200" b="1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ใบเสร็จรับเงิน</a:t>
            </a:r>
          </a:p>
        </p:txBody>
      </p:sp>
      <p:cxnSp>
        <p:nvCxnSpPr>
          <p:cNvPr id="34" name="Straight Arrow Connector 24"/>
          <p:cNvCxnSpPr/>
          <p:nvPr/>
        </p:nvCxnSpPr>
        <p:spPr>
          <a:xfrm flipH="1" flipV="1">
            <a:off x="2195514" y="4724400"/>
            <a:ext cx="4824412" cy="1588"/>
          </a:xfrm>
          <a:prstGeom prst="straightConnector1">
            <a:avLst/>
          </a:prstGeom>
          <a:ln w="76200">
            <a:solidFill>
              <a:srgbClr val="000000"/>
            </a:solidFill>
            <a:prstDash val="solid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Flowchart: Document 18"/>
          <p:cNvSpPr/>
          <p:nvPr/>
        </p:nvSpPr>
        <p:spPr>
          <a:xfrm>
            <a:off x="4103689" y="4508548"/>
            <a:ext cx="1116012" cy="720725"/>
          </a:xfrm>
          <a:prstGeom prst="flowChartDocument">
            <a:avLst/>
          </a:prstGeom>
          <a:solidFill>
            <a:srgbClr val="FFFF00"/>
          </a:solidFill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48" tIns="45624" rIns="91248" bIns="45624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th-TH">
              <a:solidFill>
                <a:prstClr val="white"/>
              </a:solidFill>
            </a:endParaRPr>
          </a:p>
        </p:txBody>
      </p:sp>
      <p:sp>
        <p:nvSpPr>
          <p:cNvPr id="271390" name="Rectangle 9"/>
          <p:cNvSpPr>
            <a:spLocks noChangeArrowheads="1"/>
          </p:cNvSpPr>
          <p:nvPr/>
        </p:nvSpPr>
        <p:spPr bwMode="auto">
          <a:xfrm>
            <a:off x="3924301" y="4581525"/>
            <a:ext cx="1368425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3293" tIns="41646" rIns="83293" bIns="41646" anchor="ctr"/>
          <a:lstStyle>
            <a:lvl1pPr defTabSz="830263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defTabSz="830263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defTabSz="830263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defTabSz="830263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defTabSz="830263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defTabSz="8302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defTabSz="8302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defTabSz="8302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defTabSz="8302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th-TH" sz="1200" b="1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Slip</a:t>
            </a:r>
            <a:endParaRPr lang="th-TH" altLang="th-TH" sz="1200" b="1">
              <a:solidFill>
                <a:srgbClr val="0000FF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39" name="Rectangle 9"/>
          <p:cNvSpPr>
            <a:spLocks noChangeArrowheads="1"/>
          </p:cNvSpPr>
          <p:nvPr/>
        </p:nvSpPr>
        <p:spPr bwMode="auto">
          <a:xfrm>
            <a:off x="6588125" y="1000125"/>
            <a:ext cx="1887538" cy="1060450"/>
          </a:xfrm>
          <a:prstGeom prst="rect">
            <a:avLst/>
          </a:prstGeom>
          <a:solidFill>
            <a:srgbClr val="0000FF"/>
          </a:solidFill>
          <a:ln>
            <a:noFill/>
            <a:headEnd/>
            <a:tailEnd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none" lIns="83293" tIns="41646" rIns="83293" bIns="41646" anchor="ctr"/>
          <a:lstStyle/>
          <a:p>
            <a:pPr algn="ctr" defTabSz="82859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th-TH" sz="5400" b="1" dirty="0">
                <a:solidFill>
                  <a:prstClr val="white"/>
                </a:solidFill>
                <a:latin typeface="Tahoma" pitchFamily="34" charset="0"/>
                <a:cs typeface="Tahoma" pitchFamily="34" charset="0"/>
              </a:rPr>
              <a:t>บัตร</a:t>
            </a:r>
          </a:p>
        </p:txBody>
      </p:sp>
      <p:sp>
        <p:nvSpPr>
          <p:cNvPr id="40" name="วงรี 39"/>
          <p:cNvSpPr/>
          <p:nvPr/>
        </p:nvSpPr>
        <p:spPr>
          <a:xfrm>
            <a:off x="3048000" y="2600325"/>
            <a:ext cx="444500" cy="323850"/>
          </a:xfrm>
          <a:prstGeom prst="ellipse">
            <a:avLst/>
          </a:prstGeom>
          <a:solidFill>
            <a:srgbClr val="0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48" tIns="45624" rIns="91248" bIns="45624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th-TH" b="1" dirty="0">
                <a:solidFill>
                  <a:prstClr val="white"/>
                </a:solidFill>
              </a:rPr>
              <a:t>1</a:t>
            </a:r>
          </a:p>
        </p:txBody>
      </p:sp>
      <p:sp>
        <p:nvSpPr>
          <p:cNvPr id="41" name="วงรี 40"/>
          <p:cNvSpPr/>
          <p:nvPr/>
        </p:nvSpPr>
        <p:spPr>
          <a:xfrm>
            <a:off x="1403350" y="3752851"/>
            <a:ext cx="444500" cy="323850"/>
          </a:xfrm>
          <a:prstGeom prst="ellipse">
            <a:avLst/>
          </a:prstGeom>
          <a:solidFill>
            <a:srgbClr val="0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48" tIns="45624" rIns="91248" bIns="45624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th-TH" b="1" dirty="0">
                <a:solidFill>
                  <a:prstClr val="white"/>
                </a:solidFill>
              </a:rPr>
              <a:t>2</a:t>
            </a:r>
          </a:p>
        </p:txBody>
      </p:sp>
      <p:sp>
        <p:nvSpPr>
          <p:cNvPr id="42" name="วงรี 41"/>
          <p:cNvSpPr/>
          <p:nvPr/>
        </p:nvSpPr>
        <p:spPr>
          <a:xfrm>
            <a:off x="3132138" y="4184651"/>
            <a:ext cx="444500" cy="323850"/>
          </a:xfrm>
          <a:prstGeom prst="ellipse">
            <a:avLst/>
          </a:prstGeom>
          <a:solidFill>
            <a:srgbClr val="0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48" tIns="45624" rIns="91248" bIns="45624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th-TH" b="1" dirty="0">
                <a:solidFill>
                  <a:prstClr val="white"/>
                </a:solidFill>
              </a:rPr>
              <a:t>2</a:t>
            </a:r>
          </a:p>
        </p:txBody>
      </p:sp>
      <p:sp>
        <p:nvSpPr>
          <p:cNvPr id="43" name="วงรี 42"/>
          <p:cNvSpPr/>
          <p:nvPr/>
        </p:nvSpPr>
        <p:spPr>
          <a:xfrm>
            <a:off x="3119438" y="4545013"/>
            <a:ext cx="444500" cy="323850"/>
          </a:xfrm>
          <a:prstGeom prst="ellipse">
            <a:avLst/>
          </a:prstGeom>
          <a:solidFill>
            <a:srgbClr val="0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48" tIns="45624" rIns="91248" bIns="45624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th-TH" b="1" dirty="0">
                <a:solidFill>
                  <a:prstClr val="white"/>
                </a:solidFill>
              </a:rPr>
              <a:t>3</a:t>
            </a:r>
          </a:p>
        </p:txBody>
      </p:sp>
      <p:sp>
        <p:nvSpPr>
          <p:cNvPr id="44" name="วงรี 43"/>
          <p:cNvSpPr/>
          <p:nvPr/>
        </p:nvSpPr>
        <p:spPr>
          <a:xfrm>
            <a:off x="5856288" y="3249614"/>
            <a:ext cx="444500" cy="323850"/>
          </a:xfrm>
          <a:prstGeom prst="ellipse">
            <a:avLst/>
          </a:prstGeom>
          <a:solidFill>
            <a:srgbClr val="0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48" tIns="45624" rIns="91248" bIns="45624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th-TH" b="1" dirty="0">
                <a:solidFill>
                  <a:prstClr val="white"/>
                </a:solidFill>
              </a:rPr>
              <a:t>4</a:t>
            </a:r>
          </a:p>
        </p:txBody>
      </p:sp>
      <p:sp>
        <p:nvSpPr>
          <p:cNvPr id="45" name="Rectangle 36"/>
          <p:cNvSpPr>
            <a:spLocks noChangeArrowheads="1"/>
          </p:cNvSpPr>
          <p:nvPr/>
        </p:nvSpPr>
        <p:spPr bwMode="auto">
          <a:xfrm>
            <a:off x="3422650" y="3500438"/>
            <a:ext cx="2444750" cy="1909762"/>
          </a:xfrm>
          <a:prstGeom prst="rect">
            <a:avLst/>
          </a:prstGeom>
          <a:solidFill>
            <a:srgbClr val="7030A0">
              <a:alpha val="8313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3293" tIns="41646" rIns="83293" bIns="41646" anchor="ctr"/>
          <a:lstStyle>
            <a:lvl1pPr defTabSz="830263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defTabSz="830263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defTabSz="830263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defTabSz="830263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defTabSz="830263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defTabSz="8302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defTabSz="8302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defTabSz="8302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defTabSz="8302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th-TH" altLang="th-TH" sz="2400" b="1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th-TH" altLang="th-TH" sz="2400" b="1">
              <a:solidFill>
                <a:srgbClr val="FFFFFF"/>
              </a:solidFill>
              <a:latin typeface="Tahoma" pitchFamily="34" charset="0"/>
              <a:cs typeface="Tahoma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th-TH" altLang="th-TH" sz="1600" b="1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เพิ่มความสะดวกรวดเร็ว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th-TH" altLang="th-TH" sz="1600" b="1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   ออก </a:t>
            </a:r>
            <a:r>
              <a:rPr lang="en-US" altLang="th-TH" sz="1600" b="1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e</a:t>
            </a:r>
            <a:r>
              <a:rPr lang="th-TH" altLang="th-TH" sz="1600" b="1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-ใบเสร็จรับเงิน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th-TH" altLang="th-TH" sz="1600" b="1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หรือใบแทนใบเสร็จรับเงิน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th-TH" altLang="th-TH" sz="1600" b="1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      ปรับปรุงแนวทาง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th-TH" altLang="th-TH" sz="1600" b="1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    การตรวจสอบสิ้นวัน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th-TH" altLang="th-TH" sz="1600" b="1">
              <a:solidFill>
                <a:srgbClr val="FFFFFF"/>
              </a:solidFill>
              <a:latin typeface="Tahoma" pitchFamily="34" charset="0"/>
              <a:cs typeface="Tahoma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th-TH" altLang="th-TH" sz="1600" b="1">
              <a:solidFill>
                <a:srgbClr val="FFFFFF"/>
              </a:solidFill>
              <a:latin typeface="Tahoma" pitchFamily="34" charset="0"/>
              <a:cs typeface="Tahoma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th-TH" altLang="th-TH" sz="1600" b="1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 </a:t>
            </a:r>
          </a:p>
        </p:txBody>
      </p:sp>
      <p:sp>
        <p:nvSpPr>
          <p:cNvPr id="46" name="สี่เหลี่ยมผืนผ้า 45"/>
          <p:cNvSpPr/>
          <p:nvPr/>
        </p:nvSpPr>
        <p:spPr>
          <a:xfrm>
            <a:off x="6351588" y="1989138"/>
            <a:ext cx="2341562" cy="3421062"/>
          </a:xfrm>
          <a:prstGeom prst="rect">
            <a:avLst/>
          </a:prstGeom>
          <a:solidFill>
            <a:srgbClr val="0033CC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48" tIns="45624" rIns="91248" bIns="45624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th-TH">
              <a:solidFill>
                <a:prstClr val="white"/>
              </a:solidFill>
            </a:endParaRPr>
          </a:p>
        </p:txBody>
      </p:sp>
      <p:sp>
        <p:nvSpPr>
          <p:cNvPr id="47" name="TextBox 4"/>
          <p:cNvSpPr txBox="1">
            <a:spLocks noChangeArrowheads="1"/>
          </p:cNvSpPr>
          <p:nvPr/>
        </p:nvSpPr>
        <p:spPr bwMode="auto">
          <a:xfrm>
            <a:off x="6604000" y="2368550"/>
            <a:ext cx="1868488" cy="1212850"/>
          </a:xfrm>
          <a:prstGeom prst="rect">
            <a:avLst/>
          </a:prstGeom>
          <a:solidFill>
            <a:srgbClr val="0033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274" tIns="52136" rIns="104274" bIns="52136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th-TH" sz="1800">
              <a:solidFill>
                <a:srgbClr val="FFFFFF"/>
              </a:solidFill>
              <a:latin typeface="Tahoma" pitchFamily="34" charset="0"/>
              <a:cs typeface="Tahoma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th-TH" sz="180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2 </a:t>
            </a:r>
            <a:r>
              <a:rPr lang="th-TH" altLang="th-TH" sz="180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โครงการ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th-TH" altLang="th-TH" sz="180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ขยายการใช้บัตร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th-TH" sz="1800">
              <a:solidFill>
                <a:srgbClr val="FFFFFF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50" name="TextBox 4"/>
          <p:cNvSpPr txBox="1">
            <a:spLocks noChangeArrowheads="1"/>
          </p:cNvSpPr>
          <p:nvPr/>
        </p:nvSpPr>
        <p:spPr bwMode="auto">
          <a:xfrm>
            <a:off x="6604000" y="4416473"/>
            <a:ext cx="1854200" cy="720725"/>
          </a:xfrm>
          <a:prstGeom prst="rect">
            <a:avLst/>
          </a:prstGeom>
          <a:solidFill>
            <a:srgbClr val="0033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274" tIns="52136" rIns="104274" bIns="52136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th-TH" sz="400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EDC</a:t>
            </a:r>
          </a:p>
        </p:txBody>
      </p:sp>
      <p:sp>
        <p:nvSpPr>
          <p:cNvPr id="51" name="สี่เหลี่ยมผืนผ้า 50"/>
          <p:cNvSpPr>
            <a:spLocks noChangeArrowheads="1"/>
          </p:cNvSpPr>
          <p:nvPr/>
        </p:nvSpPr>
        <p:spPr bwMode="auto">
          <a:xfrm>
            <a:off x="6604000" y="3541727"/>
            <a:ext cx="1854200" cy="953913"/>
          </a:xfrm>
          <a:prstGeom prst="rect">
            <a:avLst/>
          </a:prstGeom>
          <a:solidFill>
            <a:srgbClr val="0033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48" tIns="45624" rIns="91248" bIns="45624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th-TH" altLang="th-TH" smtClean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หน่วยงานราชการ</a:t>
            </a:r>
          </a:p>
        </p:txBody>
      </p:sp>
    </p:spTree>
    <p:extLst>
      <p:ext uri="{BB962C8B-B14F-4D97-AF65-F5344CB8AC3E}">
        <p14:creationId xmlns:p14="http://schemas.microsoft.com/office/powerpoint/2010/main" val="1628033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4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45" grpId="1" animBg="1"/>
      <p:bldP spid="46" grpId="0" animBg="1"/>
      <p:bldP spid="47" grpId="0" animBg="1"/>
      <p:bldP spid="50" grpId="0" animBg="1"/>
      <p:bldP spid="51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4"/>
          <p:cNvSpPr txBox="1">
            <a:spLocks noChangeArrowheads="1"/>
          </p:cNvSpPr>
          <p:nvPr/>
        </p:nvSpPr>
        <p:spPr bwMode="auto">
          <a:xfrm>
            <a:off x="131885" y="-89610"/>
            <a:ext cx="8845062" cy="49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3195" tIns="31580" rIns="63195" bIns="3158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31745">
              <a:spcBef>
                <a:spcPct val="0"/>
              </a:spcBef>
              <a:buNone/>
              <a:defRPr/>
            </a:pPr>
            <a:r>
              <a:rPr lang="th-TH" altLang="th-TH" sz="1700" dirty="0">
                <a:solidFill>
                  <a:srgbClr val="0033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หลักเกณฑ์และวิธีปฏิบัติในการ</a:t>
            </a:r>
            <a:r>
              <a:rPr lang="th-TH" altLang="th-TH" sz="2800" dirty="0">
                <a:solidFill>
                  <a:srgbClr val="0033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รับเงิน</a:t>
            </a:r>
            <a:r>
              <a:rPr lang="th-TH" altLang="th-TH" sz="1700" dirty="0">
                <a:solidFill>
                  <a:srgbClr val="0033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ของส่วนราชการด้วยบัตรอิเล็กทรอนิกส์ (บัตรเดบิต)</a:t>
            </a:r>
            <a:endParaRPr lang="en-US" altLang="th-TH" sz="1700" dirty="0">
              <a:solidFill>
                <a:srgbClr val="0033CC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6" name="รูปภาพ 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9375" y="468359"/>
            <a:ext cx="996079" cy="1326853"/>
          </a:xfrm>
          <a:prstGeom prst="rect">
            <a:avLst/>
          </a:prstGeom>
        </p:spPr>
      </p:pic>
      <p:sp>
        <p:nvSpPr>
          <p:cNvPr id="38" name="TextBox 4"/>
          <p:cNvSpPr txBox="1">
            <a:spLocks noChangeArrowheads="1"/>
          </p:cNvSpPr>
          <p:nvPr/>
        </p:nvSpPr>
        <p:spPr bwMode="auto">
          <a:xfrm>
            <a:off x="531176" y="2403371"/>
            <a:ext cx="1919848" cy="4591787"/>
          </a:xfrm>
          <a:prstGeom prst="rect">
            <a:avLst/>
          </a:prstGeom>
          <a:solidFill>
            <a:srgbClr val="FFC000"/>
          </a:solidFill>
          <a:ln>
            <a:noFill/>
          </a:ln>
          <a:extLst/>
        </p:spPr>
        <p:txBody>
          <a:bodyPr wrap="square" lIns="63195" tIns="31580" rIns="63195" bIns="3158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31745">
              <a:spcBef>
                <a:spcPct val="0"/>
              </a:spcBef>
              <a:buNone/>
              <a:defRPr/>
            </a:pPr>
            <a:r>
              <a:rPr lang="th-TH" altLang="th-TH" sz="1700" dirty="0">
                <a:solidFill>
                  <a:srgbClr val="0033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ระหว่างวัน</a:t>
            </a:r>
          </a:p>
          <a:p>
            <a:pPr algn="ctr" defTabSz="631745">
              <a:spcBef>
                <a:spcPct val="0"/>
              </a:spcBef>
              <a:buNone/>
              <a:defRPr/>
            </a:pPr>
            <a:endParaRPr lang="th-TH" altLang="th-TH" sz="1700" dirty="0">
              <a:solidFill>
                <a:srgbClr val="0033CC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631745">
              <a:spcBef>
                <a:spcPct val="0"/>
              </a:spcBef>
              <a:buNone/>
              <a:defRPr/>
            </a:pPr>
            <a:endParaRPr lang="th-TH" altLang="th-TH" sz="1700" dirty="0">
              <a:solidFill>
                <a:srgbClr val="0033CC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631745">
              <a:spcBef>
                <a:spcPct val="0"/>
              </a:spcBef>
              <a:buNone/>
              <a:defRPr/>
            </a:pPr>
            <a:endParaRPr lang="th-TH" altLang="th-TH" sz="1700" dirty="0">
              <a:solidFill>
                <a:srgbClr val="0033CC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631745">
              <a:spcBef>
                <a:spcPct val="0"/>
              </a:spcBef>
              <a:buNone/>
              <a:defRPr/>
            </a:pPr>
            <a:endParaRPr lang="th-TH" altLang="th-TH" sz="1700" dirty="0">
              <a:solidFill>
                <a:srgbClr val="0033CC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631745">
              <a:spcBef>
                <a:spcPct val="0"/>
              </a:spcBef>
              <a:buNone/>
              <a:defRPr/>
            </a:pPr>
            <a:endParaRPr lang="th-TH" altLang="th-TH" sz="1700" dirty="0">
              <a:solidFill>
                <a:srgbClr val="0033CC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631745">
              <a:spcBef>
                <a:spcPct val="0"/>
              </a:spcBef>
              <a:buNone/>
              <a:defRPr/>
            </a:pPr>
            <a:endParaRPr lang="th-TH" altLang="th-TH" sz="1700" dirty="0">
              <a:solidFill>
                <a:srgbClr val="0033CC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631745">
              <a:spcBef>
                <a:spcPct val="0"/>
              </a:spcBef>
              <a:buNone/>
              <a:defRPr/>
            </a:pPr>
            <a:endParaRPr lang="th-TH" altLang="th-TH" sz="1700" dirty="0">
              <a:solidFill>
                <a:srgbClr val="0033CC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631745">
              <a:spcBef>
                <a:spcPct val="0"/>
              </a:spcBef>
              <a:buNone/>
              <a:defRPr/>
            </a:pPr>
            <a:endParaRPr lang="th-TH" altLang="th-TH" sz="1700" dirty="0">
              <a:solidFill>
                <a:srgbClr val="0033CC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631745">
              <a:spcBef>
                <a:spcPct val="0"/>
              </a:spcBef>
              <a:buNone/>
              <a:defRPr/>
            </a:pPr>
            <a:endParaRPr lang="th-TH" altLang="th-TH" sz="1700" dirty="0">
              <a:solidFill>
                <a:srgbClr val="0033CC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631745">
              <a:spcBef>
                <a:spcPct val="0"/>
              </a:spcBef>
              <a:buNone/>
              <a:defRPr/>
            </a:pPr>
            <a:endParaRPr lang="th-TH" altLang="th-TH" sz="1700" dirty="0">
              <a:solidFill>
                <a:srgbClr val="0033CC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631745">
              <a:spcBef>
                <a:spcPct val="0"/>
              </a:spcBef>
              <a:buNone/>
              <a:defRPr/>
            </a:pPr>
            <a:endParaRPr lang="th-TH" altLang="th-TH" sz="1700" dirty="0">
              <a:solidFill>
                <a:srgbClr val="0033CC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631745">
              <a:spcBef>
                <a:spcPct val="0"/>
              </a:spcBef>
              <a:buNone/>
              <a:defRPr/>
            </a:pPr>
            <a:endParaRPr lang="th-TH" altLang="th-TH" sz="1700" dirty="0">
              <a:solidFill>
                <a:srgbClr val="0033CC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631745">
              <a:spcBef>
                <a:spcPct val="0"/>
              </a:spcBef>
              <a:buNone/>
              <a:defRPr/>
            </a:pPr>
            <a:endParaRPr lang="th-TH" altLang="th-TH" sz="1700" dirty="0">
              <a:solidFill>
                <a:srgbClr val="0033CC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631745">
              <a:spcBef>
                <a:spcPct val="0"/>
              </a:spcBef>
              <a:buNone/>
              <a:defRPr/>
            </a:pPr>
            <a:endParaRPr lang="th-TH" altLang="th-TH" sz="1700" dirty="0">
              <a:solidFill>
                <a:srgbClr val="0033CC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631745">
              <a:spcBef>
                <a:spcPct val="0"/>
              </a:spcBef>
              <a:buNone/>
              <a:defRPr/>
            </a:pPr>
            <a:endParaRPr lang="th-TH" altLang="th-TH" sz="1700" dirty="0">
              <a:solidFill>
                <a:srgbClr val="0033CC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631745">
              <a:spcBef>
                <a:spcPct val="0"/>
              </a:spcBef>
              <a:buNone/>
              <a:defRPr/>
            </a:pPr>
            <a:endParaRPr lang="en-US" altLang="th-TH" sz="1700" dirty="0">
              <a:solidFill>
                <a:srgbClr val="0033CC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4" name="รูปภาพ 4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2304" y="343058"/>
            <a:ext cx="1131397" cy="869601"/>
          </a:xfrm>
          <a:prstGeom prst="rect">
            <a:avLst/>
          </a:prstGeom>
        </p:spPr>
      </p:pic>
      <p:pic>
        <p:nvPicPr>
          <p:cNvPr id="45" name="รูปภาพ 4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74725" y="1183812"/>
            <a:ext cx="1106107" cy="875560"/>
          </a:xfrm>
          <a:prstGeom prst="rect">
            <a:avLst/>
          </a:prstGeom>
        </p:spPr>
      </p:pic>
      <p:pic>
        <p:nvPicPr>
          <p:cNvPr id="46" name="รูปภาพ 4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9590" y="1050063"/>
            <a:ext cx="1197415" cy="1006543"/>
          </a:xfrm>
          <a:prstGeom prst="rect">
            <a:avLst/>
          </a:prstGeom>
        </p:spPr>
      </p:pic>
      <p:sp>
        <p:nvSpPr>
          <p:cNvPr id="49" name="สี่เหลี่ยมผืนผ้า 48"/>
          <p:cNvSpPr/>
          <p:nvPr/>
        </p:nvSpPr>
        <p:spPr>
          <a:xfrm>
            <a:off x="767276" y="2719461"/>
            <a:ext cx="1448655" cy="64418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3195" tIns="31580" rIns="63195" bIns="31580" rtlCol="0" anchor="ctr"/>
          <a:lstStyle/>
          <a:p>
            <a:pPr algn="ctr" defTabSz="631745"/>
            <a:endParaRPr lang="th-TH" sz="1900">
              <a:solidFill>
                <a:prstClr val="white"/>
              </a:solidFill>
            </a:endParaRPr>
          </a:p>
        </p:txBody>
      </p:sp>
      <p:sp>
        <p:nvSpPr>
          <p:cNvPr id="50" name="TextBox 4"/>
          <p:cNvSpPr txBox="1">
            <a:spLocks noChangeArrowheads="1"/>
          </p:cNvSpPr>
          <p:nvPr/>
        </p:nvSpPr>
        <p:spPr bwMode="auto">
          <a:xfrm>
            <a:off x="712407" y="2730596"/>
            <a:ext cx="1330966" cy="617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3195" tIns="31580" rIns="63195" bIns="3158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31745">
              <a:spcBef>
                <a:spcPct val="0"/>
              </a:spcBef>
              <a:buNone/>
              <a:defRPr/>
            </a:pPr>
            <a:r>
              <a:rPr lang="th-TH" altLang="th-TH" sz="1100" dirty="0">
                <a:solidFill>
                  <a:srgbClr val="0033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th-TH" altLang="th-TH" sz="800" dirty="0">
                <a:solidFill>
                  <a:srgbClr val="0033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-สถานะบัตรไม่ถูกต้อง/</a:t>
            </a:r>
          </a:p>
          <a:p>
            <a:pPr defTabSz="631745">
              <a:spcBef>
                <a:spcPct val="0"/>
              </a:spcBef>
              <a:buNone/>
              <a:defRPr/>
            </a:pPr>
            <a:r>
              <a:rPr lang="th-TH" altLang="th-TH" sz="800" dirty="0">
                <a:solidFill>
                  <a:srgbClr val="0033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 ยอดเงินไม่เพียงพอ</a:t>
            </a:r>
          </a:p>
          <a:p>
            <a:pPr defTabSz="631745">
              <a:spcBef>
                <a:spcPct val="0"/>
              </a:spcBef>
              <a:buNone/>
              <a:defRPr/>
            </a:pPr>
            <a:r>
              <a:rPr lang="th-TH" altLang="th-TH" sz="800" dirty="0">
                <a:solidFill>
                  <a:srgbClr val="0033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-ให้ปฏิเสธการรับชำระเงิน</a:t>
            </a:r>
          </a:p>
          <a:p>
            <a:pPr defTabSz="631745">
              <a:spcBef>
                <a:spcPct val="0"/>
              </a:spcBef>
              <a:buNone/>
              <a:defRPr/>
            </a:pPr>
            <a:r>
              <a:rPr lang="th-TH" altLang="th-TH" sz="800" dirty="0">
                <a:solidFill>
                  <a:srgbClr val="0033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-คืนบัตร</a:t>
            </a:r>
            <a:endParaRPr lang="en-US" altLang="th-TH" sz="800" dirty="0">
              <a:solidFill>
                <a:srgbClr val="0033CC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1" name="สี่เหลี่ยมผืนผ้า 50"/>
          <p:cNvSpPr/>
          <p:nvPr/>
        </p:nvSpPr>
        <p:spPr>
          <a:xfrm>
            <a:off x="769198" y="3416140"/>
            <a:ext cx="1446781" cy="164386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3195" tIns="31580" rIns="63195" bIns="31580" rtlCol="0" anchor="ctr"/>
          <a:lstStyle/>
          <a:p>
            <a:pPr algn="ctr" defTabSz="631745"/>
            <a:endParaRPr lang="th-TH" sz="1900">
              <a:solidFill>
                <a:prstClr val="white"/>
              </a:solidFill>
            </a:endParaRPr>
          </a:p>
        </p:txBody>
      </p:sp>
      <p:sp>
        <p:nvSpPr>
          <p:cNvPr id="52" name="TextBox 4"/>
          <p:cNvSpPr txBox="1">
            <a:spLocks noChangeArrowheads="1"/>
          </p:cNvSpPr>
          <p:nvPr/>
        </p:nvSpPr>
        <p:spPr bwMode="auto">
          <a:xfrm>
            <a:off x="774019" y="3480587"/>
            <a:ext cx="1543341" cy="1479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3195" tIns="31580" rIns="63195" bIns="3158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31745">
              <a:spcBef>
                <a:spcPct val="0"/>
              </a:spcBef>
              <a:buNone/>
              <a:defRPr/>
            </a:pPr>
            <a:r>
              <a:rPr lang="th-TH" altLang="th-TH" sz="800" dirty="0">
                <a:solidFill>
                  <a:srgbClr val="0033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-สถานะบัตรถูกต้อง/</a:t>
            </a:r>
          </a:p>
          <a:p>
            <a:pPr defTabSz="631745">
              <a:spcBef>
                <a:spcPct val="0"/>
              </a:spcBef>
              <a:buNone/>
              <a:defRPr/>
            </a:pPr>
            <a:r>
              <a:rPr lang="th-TH" altLang="th-TH" sz="800" dirty="0">
                <a:solidFill>
                  <a:srgbClr val="0033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ยอดเงินเพียงพอ</a:t>
            </a:r>
          </a:p>
          <a:p>
            <a:pPr defTabSz="631745">
              <a:spcBef>
                <a:spcPct val="0"/>
              </a:spcBef>
              <a:buNone/>
              <a:defRPr/>
            </a:pPr>
            <a:r>
              <a:rPr lang="th-TH" altLang="th-TH" sz="800" dirty="0">
                <a:solidFill>
                  <a:srgbClr val="0033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-ให้รับชำระเงิน</a:t>
            </a:r>
          </a:p>
          <a:p>
            <a:pPr defTabSz="631745">
              <a:spcBef>
                <a:spcPct val="0"/>
              </a:spcBef>
              <a:buNone/>
              <a:defRPr/>
            </a:pPr>
            <a:r>
              <a:rPr lang="th-TH" altLang="th-TH" sz="800" dirty="0">
                <a:solidFill>
                  <a:srgbClr val="0033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-</a:t>
            </a:r>
            <a:r>
              <a:rPr lang="en-US" altLang="th-TH" sz="800" dirty="0">
                <a:solidFill>
                  <a:srgbClr val="0033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EDC </a:t>
            </a:r>
            <a:r>
              <a:rPr lang="th-TH" altLang="th-TH" sz="800" dirty="0">
                <a:solidFill>
                  <a:srgbClr val="0033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จะหักเงินในบัตร/</a:t>
            </a:r>
          </a:p>
          <a:p>
            <a:pPr defTabSz="631745">
              <a:spcBef>
                <a:spcPct val="0"/>
              </a:spcBef>
              <a:buNone/>
              <a:defRPr/>
            </a:pPr>
            <a:r>
              <a:rPr lang="th-TH" altLang="th-TH" sz="800" dirty="0">
                <a:solidFill>
                  <a:srgbClr val="0033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บัญชีผู้ถือบัตร</a:t>
            </a:r>
          </a:p>
          <a:p>
            <a:pPr defTabSz="631745">
              <a:spcBef>
                <a:spcPct val="0"/>
              </a:spcBef>
              <a:buNone/>
              <a:defRPr/>
            </a:pPr>
            <a:r>
              <a:rPr lang="th-TH" altLang="th-TH" sz="800" dirty="0">
                <a:solidFill>
                  <a:srgbClr val="0033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-พิมพ์ </a:t>
            </a:r>
            <a:r>
              <a:rPr lang="en-US" altLang="th-TH" sz="800" dirty="0">
                <a:solidFill>
                  <a:srgbClr val="0033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Payment Slip</a:t>
            </a:r>
          </a:p>
          <a:p>
            <a:pPr defTabSz="631745">
              <a:spcBef>
                <a:spcPct val="0"/>
              </a:spcBef>
              <a:buNone/>
              <a:defRPr/>
            </a:pPr>
            <a:r>
              <a:rPr lang="en-US" altLang="th-TH" sz="800" dirty="0">
                <a:solidFill>
                  <a:srgbClr val="0033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 </a:t>
            </a:r>
            <a:r>
              <a:rPr lang="th-TH" altLang="th-TH" sz="800" dirty="0">
                <a:solidFill>
                  <a:srgbClr val="0033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-</a:t>
            </a:r>
            <a:r>
              <a:rPr lang="en-US" altLang="th-TH" sz="800" dirty="0">
                <a:solidFill>
                  <a:srgbClr val="0033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Merchant Slip</a:t>
            </a:r>
            <a:r>
              <a:rPr lang="th-TH" altLang="th-TH" sz="800" dirty="0">
                <a:solidFill>
                  <a:srgbClr val="0033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th-TH" altLang="th-TH" sz="300" dirty="0">
                <a:solidFill>
                  <a:srgbClr val="0033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(ผู้ชำระเงินลงชื่อรับรอง)</a:t>
            </a:r>
            <a:endParaRPr lang="en-US" altLang="th-TH" sz="1000" dirty="0">
              <a:solidFill>
                <a:srgbClr val="0033CC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defTabSz="631745">
              <a:spcBef>
                <a:spcPct val="0"/>
              </a:spcBef>
              <a:buNone/>
              <a:defRPr/>
            </a:pPr>
            <a:r>
              <a:rPr lang="en-US" altLang="th-TH" sz="1000" dirty="0">
                <a:solidFill>
                  <a:srgbClr val="0033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  </a:t>
            </a:r>
            <a:r>
              <a:rPr lang="th-TH" altLang="th-TH" sz="800" dirty="0">
                <a:solidFill>
                  <a:srgbClr val="0033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-</a:t>
            </a:r>
            <a:r>
              <a:rPr lang="en-US" altLang="th-TH" sz="800" dirty="0">
                <a:solidFill>
                  <a:srgbClr val="0033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Customer Slip</a:t>
            </a:r>
          </a:p>
          <a:p>
            <a:pPr defTabSz="631745">
              <a:spcBef>
                <a:spcPct val="0"/>
              </a:spcBef>
              <a:buNone/>
              <a:defRPr/>
            </a:pPr>
            <a:r>
              <a:rPr lang="th-TH" altLang="th-TH" sz="800" dirty="0">
                <a:solidFill>
                  <a:srgbClr val="0033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-ออกใบเสร็จรับเงิน </a:t>
            </a:r>
            <a:r>
              <a:rPr lang="en-US" altLang="th-TH" sz="800" dirty="0">
                <a:solidFill>
                  <a:srgbClr val="0033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lang="th-TH" altLang="th-TH" sz="800" dirty="0">
                <a:solidFill>
                  <a:srgbClr val="0033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ฉบับ</a:t>
            </a:r>
          </a:p>
          <a:p>
            <a:pPr defTabSz="631745">
              <a:spcBef>
                <a:spcPct val="0"/>
              </a:spcBef>
              <a:buNone/>
              <a:defRPr/>
            </a:pPr>
            <a:r>
              <a:rPr lang="th-TH" altLang="th-TH" sz="800" dirty="0">
                <a:solidFill>
                  <a:srgbClr val="0033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-มอบ</a:t>
            </a:r>
            <a:r>
              <a:rPr lang="en-US" altLang="th-TH" sz="800" dirty="0">
                <a:solidFill>
                  <a:srgbClr val="0033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Customer Slip </a:t>
            </a:r>
            <a:r>
              <a:rPr lang="th-TH" altLang="th-TH" sz="800" dirty="0">
                <a:solidFill>
                  <a:srgbClr val="0033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และ</a:t>
            </a:r>
          </a:p>
          <a:p>
            <a:pPr defTabSz="631745">
              <a:spcBef>
                <a:spcPct val="0"/>
              </a:spcBef>
              <a:buNone/>
              <a:defRPr/>
            </a:pPr>
            <a:r>
              <a:rPr lang="th-TH" altLang="th-TH" sz="1000" dirty="0">
                <a:solidFill>
                  <a:srgbClr val="0033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th-TH" altLang="th-TH" sz="800" dirty="0">
                <a:solidFill>
                  <a:srgbClr val="0033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ใบเสร็จรับเงิน</a:t>
            </a:r>
            <a:r>
              <a:rPr lang="en-US" altLang="th-TH" sz="800" dirty="0">
                <a:solidFill>
                  <a:srgbClr val="0033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1</a:t>
            </a:r>
            <a:r>
              <a:rPr lang="th-TH" altLang="th-TH" sz="800" dirty="0">
                <a:solidFill>
                  <a:srgbClr val="0033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ฉบับ ให้ผู้ชำระเงิน</a:t>
            </a:r>
            <a:endParaRPr lang="en-US" altLang="th-TH" sz="800" dirty="0">
              <a:solidFill>
                <a:srgbClr val="0033CC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3" name="สี่เหลี่ยมผืนผ้า 52"/>
          <p:cNvSpPr/>
          <p:nvPr/>
        </p:nvSpPr>
        <p:spPr>
          <a:xfrm>
            <a:off x="778193" y="5132903"/>
            <a:ext cx="1448655" cy="79082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3195" tIns="31580" rIns="63195" bIns="31580" rtlCol="0" anchor="ctr"/>
          <a:lstStyle/>
          <a:p>
            <a:pPr algn="ctr" defTabSz="631745"/>
            <a:endParaRPr lang="th-TH" sz="1900">
              <a:solidFill>
                <a:prstClr val="white"/>
              </a:solidFill>
            </a:endParaRPr>
          </a:p>
        </p:txBody>
      </p:sp>
      <p:sp>
        <p:nvSpPr>
          <p:cNvPr id="54" name="TextBox 4"/>
          <p:cNvSpPr txBox="1">
            <a:spLocks noChangeArrowheads="1"/>
          </p:cNvSpPr>
          <p:nvPr/>
        </p:nvSpPr>
        <p:spPr bwMode="auto">
          <a:xfrm>
            <a:off x="742804" y="5144038"/>
            <a:ext cx="1503524" cy="745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3195" tIns="31580" rIns="63195" bIns="3158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31745">
              <a:spcBef>
                <a:spcPct val="0"/>
              </a:spcBef>
              <a:buNone/>
              <a:defRPr/>
            </a:pPr>
            <a:r>
              <a:rPr lang="th-TH" altLang="th-TH" sz="1100" dirty="0">
                <a:solidFill>
                  <a:srgbClr val="0033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th-TH" altLang="th-TH" sz="800" dirty="0">
                <a:solidFill>
                  <a:srgbClr val="0033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-มีข้อผิดพลาดก่อนทำ</a:t>
            </a:r>
          </a:p>
          <a:p>
            <a:pPr defTabSz="631745">
              <a:spcBef>
                <a:spcPct val="0"/>
              </a:spcBef>
              <a:buNone/>
              <a:defRPr/>
            </a:pPr>
            <a:r>
              <a:rPr lang="th-TH" altLang="th-TH" sz="800" dirty="0">
                <a:solidFill>
                  <a:srgbClr val="0033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 รายงานสรุปยอดชำระเงินสิ้นวัน</a:t>
            </a:r>
          </a:p>
          <a:p>
            <a:pPr defTabSz="631745">
              <a:spcBef>
                <a:spcPct val="0"/>
              </a:spcBef>
              <a:buNone/>
              <a:defRPr/>
            </a:pPr>
            <a:r>
              <a:rPr lang="th-TH" altLang="th-TH" sz="800" dirty="0">
                <a:solidFill>
                  <a:srgbClr val="0033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 (</a:t>
            </a:r>
            <a:r>
              <a:rPr lang="en-US" altLang="th-TH" sz="800" dirty="0">
                <a:solidFill>
                  <a:srgbClr val="0033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Settlement</a:t>
            </a:r>
            <a:r>
              <a:rPr lang="th-TH" altLang="th-TH" sz="800" dirty="0">
                <a:solidFill>
                  <a:srgbClr val="0033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)</a:t>
            </a:r>
          </a:p>
          <a:p>
            <a:pPr defTabSz="631745">
              <a:spcBef>
                <a:spcPct val="0"/>
              </a:spcBef>
              <a:buNone/>
              <a:defRPr/>
            </a:pPr>
            <a:r>
              <a:rPr lang="th-TH" altLang="th-TH" sz="800" dirty="0">
                <a:solidFill>
                  <a:srgbClr val="0033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-ให้ยกเลิก  (</a:t>
            </a:r>
            <a:r>
              <a:rPr lang="en-US" altLang="th-TH" sz="800" dirty="0">
                <a:solidFill>
                  <a:srgbClr val="0033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Void Payment</a:t>
            </a:r>
            <a:r>
              <a:rPr lang="th-TH" altLang="th-TH" sz="800" dirty="0">
                <a:solidFill>
                  <a:srgbClr val="0033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)</a:t>
            </a:r>
          </a:p>
          <a:p>
            <a:pPr defTabSz="631745">
              <a:spcBef>
                <a:spcPct val="0"/>
              </a:spcBef>
              <a:buNone/>
              <a:defRPr/>
            </a:pPr>
            <a:r>
              <a:rPr lang="th-TH" altLang="th-TH" sz="800" dirty="0">
                <a:solidFill>
                  <a:srgbClr val="0033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-ให้ทำรายการชำระเงินใหม่</a:t>
            </a:r>
            <a:endParaRPr lang="en-US" altLang="th-TH" sz="800" dirty="0">
              <a:solidFill>
                <a:srgbClr val="0033CC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5" name="TextBox 4"/>
          <p:cNvSpPr txBox="1">
            <a:spLocks noChangeArrowheads="1"/>
          </p:cNvSpPr>
          <p:nvPr/>
        </p:nvSpPr>
        <p:spPr bwMode="auto">
          <a:xfrm>
            <a:off x="2860457" y="2381678"/>
            <a:ext cx="1919848" cy="4591787"/>
          </a:xfrm>
          <a:prstGeom prst="rect">
            <a:avLst/>
          </a:prstGeom>
          <a:solidFill>
            <a:srgbClr val="66FFFF"/>
          </a:solidFill>
          <a:ln>
            <a:noFill/>
          </a:ln>
          <a:extLst/>
        </p:spPr>
        <p:txBody>
          <a:bodyPr wrap="square" lIns="63195" tIns="31580" rIns="63195" bIns="3158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31745">
              <a:spcBef>
                <a:spcPct val="0"/>
              </a:spcBef>
              <a:buNone/>
              <a:defRPr/>
            </a:pPr>
            <a:r>
              <a:rPr lang="th-TH" altLang="th-TH" sz="1700" dirty="0">
                <a:solidFill>
                  <a:srgbClr val="0033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สิ้นวัน</a:t>
            </a:r>
          </a:p>
          <a:p>
            <a:pPr algn="ctr" defTabSz="631745">
              <a:spcBef>
                <a:spcPct val="0"/>
              </a:spcBef>
              <a:buNone/>
              <a:defRPr/>
            </a:pPr>
            <a:endParaRPr lang="th-TH" altLang="th-TH" sz="1700" dirty="0">
              <a:solidFill>
                <a:srgbClr val="0033CC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631745">
              <a:spcBef>
                <a:spcPct val="0"/>
              </a:spcBef>
              <a:buNone/>
              <a:defRPr/>
            </a:pPr>
            <a:endParaRPr lang="th-TH" altLang="th-TH" sz="1700" dirty="0">
              <a:solidFill>
                <a:srgbClr val="0033CC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631745">
              <a:spcBef>
                <a:spcPct val="0"/>
              </a:spcBef>
              <a:buNone/>
              <a:defRPr/>
            </a:pPr>
            <a:endParaRPr lang="th-TH" altLang="th-TH" sz="1700" dirty="0">
              <a:solidFill>
                <a:srgbClr val="0033CC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631745">
              <a:spcBef>
                <a:spcPct val="0"/>
              </a:spcBef>
              <a:buNone/>
              <a:defRPr/>
            </a:pPr>
            <a:endParaRPr lang="th-TH" altLang="th-TH" sz="1700" dirty="0">
              <a:solidFill>
                <a:srgbClr val="0033CC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631745">
              <a:spcBef>
                <a:spcPct val="0"/>
              </a:spcBef>
              <a:buNone/>
              <a:defRPr/>
            </a:pPr>
            <a:endParaRPr lang="th-TH" altLang="th-TH" sz="1700" dirty="0">
              <a:solidFill>
                <a:srgbClr val="0033CC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631745">
              <a:spcBef>
                <a:spcPct val="0"/>
              </a:spcBef>
              <a:buNone/>
              <a:defRPr/>
            </a:pPr>
            <a:endParaRPr lang="th-TH" altLang="th-TH" sz="1700" dirty="0">
              <a:solidFill>
                <a:srgbClr val="0033CC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631745">
              <a:spcBef>
                <a:spcPct val="0"/>
              </a:spcBef>
              <a:buNone/>
              <a:defRPr/>
            </a:pPr>
            <a:endParaRPr lang="th-TH" altLang="th-TH" sz="1700" dirty="0">
              <a:solidFill>
                <a:srgbClr val="0033CC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631745">
              <a:spcBef>
                <a:spcPct val="0"/>
              </a:spcBef>
              <a:buNone/>
              <a:defRPr/>
            </a:pPr>
            <a:endParaRPr lang="th-TH" altLang="th-TH" sz="1700" dirty="0">
              <a:solidFill>
                <a:srgbClr val="0033CC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631745">
              <a:spcBef>
                <a:spcPct val="0"/>
              </a:spcBef>
              <a:buNone/>
              <a:defRPr/>
            </a:pPr>
            <a:endParaRPr lang="th-TH" altLang="th-TH" sz="1700" dirty="0">
              <a:solidFill>
                <a:srgbClr val="0033CC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631745">
              <a:spcBef>
                <a:spcPct val="0"/>
              </a:spcBef>
              <a:buNone/>
              <a:defRPr/>
            </a:pPr>
            <a:endParaRPr lang="th-TH" altLang="th-TH" sz="1700" dirty="0">
              <a:solidFill>
                <a:srgbClr val="0033CC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631745">
              <a:spcBef>
                <a:spcPct val="0"/>
              </a:spcBef>
              <a:buNone/>
              <a:defRPr/>
            </a:pPr>
            <a:endParaRPr lang="th-TH" altLang="th-TH" sz="1700" dirty="0">
              <a:solidFill>
                <a:srgbClr val="0033CC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631745">
              <a:spcBef>
                <a:spcPct val="0"/>
              </a:spcBef>
              <a:buNone/>
              <a:defRPr/>
            </a:pPr>
            <a:endParaRPr lang="th-TH" altLang="th-TH" sz="1700" dirty="0">
              <a:solidFill>
                <a:srgbClr val="0033CC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631745">
              <a:spcBef>
                <a:spcPct val="0"/>
              </a:spcBef>
              <a:buNone/>
              <a:defRPr/>
            </a:pPr>
            <a:endParaRPr lang="th-TH" altLang="th-TH" sz="1700" dirty="0">
              <a:solidFill>
                <a:srgbClr val="0033CC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631745">
              <a:spcBef>
                <a:spcPct val="0"/>
              </a:spcBef>
              <a:buNone/>
              <a:defRPr/>
            </a:pPr>
            <a:endParaRPr lang="th-TH" altLang="th-TH" sz="1700" dirty="0">
              <a:solidFill>
                <a:srgbClr val="0033CC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631745">
              <a:spcBef>
                <a:spcPct val="0"/>
              </a:spcBef>
              <a:buNone/>
              <a:defRPr/>
            </a:pPr>
            <a:endParaRPr lang="th-TH" altLang="th-TH" sz="1700" dirty="0">
              <a:solidFill>
                <a:srgbClr val="0033CC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631745">
              <a:spcBef>
                <a:spcPct val="0"/>
              </a:spcBef>
              <a:buNone/>
              <a:defRPr/>
            </a:pPr>
            <a:endParaRPr lang="en-US" altLang="th-TH" sz="1700" dirty="0">
              <a:solidFill>
                <a:srgbClr val="0033CC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6" name="สี่เหลี่ยมผืนผ้า 55"/>
          <p:cNvSpPr/>
          <p:nvPr/>
        </p:nvSpPr>
        <p:spPr>
          <a:xfrm>
            <a:off x="3113864" y="2699510"/>
            <a:ext cx="1448655" cy="144244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3195" tIns="31580" rIns="63195" bIns="31580" rtlCol="0" anchor="ctr"/>
          <a:lstStyle/>
          <a:p>
            <a:pPr algn="ctr" defTabSz="631745"/>
            <a:endParaRPr lang="th-TH" sz="1900">
              <a:solidFill>
                <a:prstClr val="white"/>
              </a:solidFill>
            </a:endParaRPr>
          </a:p>
        </p:txBody>
      </p:sp>
      <p:sp>
        <p:nvSpPr>
          <p:cNvPr id="57" name="TextBox 4"/>
          <p:cNvSpPr txBox="1">
            <a:spLocks noChangeArrowheads="1"/>
          </p:cNvSpPr>
          <p:nvPr/>
        </p:nvSpPr>
        <p:spPr bwMode="auto">
          <a:xfrm>
            <a:off x="3058994" y="2710694"/>
            <a:ext cx="1588562" cy="1576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3195" tIns="31580" rIns="63195" bIns="3158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31745">
              <a:spcBef>
                <a:spcPct val="0"/>
              </a:spcBef>
              <a:buNone/>
              <a:defRPr/>
            </a:pPr>
            <a:r>
              <a:rPr lang="th-TH" altLang="th-TH" sz="1100" dirty="0">
                <a:solidFill>
                  <a:srgbClr val="0033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th-TH" altLang="th-TH" sz="800" dirty="0">
                <a:solidFill>
                  <a:srgbClr val="0033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-สรุปยอดการรับชำระเงินผ่าน</a:t>
            </a:r>
          </a:p>
          <a:p>
            <a:pPr defTabSz="631745">
              <a:spcBef>
                <a:spcPct val="0"/>
              </a:spcBef>
              <a:buNone/>
              <a:defRPr/>
            </a:pPr>
            <a:r>
              <a:rPr lang="th-TH" altLang="th-TH" sz="800" dirty="0">
                <a:solidFill>
                  <a:srgbClr val="0033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  </a:t>
            </a:r>
            <a:r>
              <a:rPr lang="en-US" altLang="th-TH" sz="800" dirty="0">
                <a:solidFill>
                  <a:srgbClr val="0033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EDC </a:t>
            </a:r>
            <a:r>
              <a:rPr lang="th-TH" altLang="th-TH" sz="800" dirty="0">
                <a:solidFill>
                  <a:srgbClr val="0033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en-US" altLang="th-TH" sz="800" dirty="0">
                <a:solidFill>
                  <a:srgbClr val="0033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Settlement</a:t>
            </a:r>
            <a:r>
              <a:rPr lang="th-TH" altLang="th-TH" sz="800" dirty="0">
                <a:solidFill>
                  <a:srgbClr val="0033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)</a:t>
            </a:r>
          </a:p>
          <a:p>
            <a:pPr defTabSz="631745">
              <a:spcBef>
                <a:spcPct val="0"/>
              </a:spcBef>
              <a:buNone/>
              <a:defRPr/>
            </a:pPr>
            <a:r>
              <a:rPr lang="th-TH" altLang="th-TH" sz="800" dirty="0">
                <a:solidFill>
                  <a:srgbClr val="0033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  และสั่งพิมพ์ใบสรุปยอดชำระเงิน</a:t>
            </a:r>
          </a:p>
          <a:p>
            <a:pPr defTabSz="631745">
              <a:spcBef>
                <a:spcPct val="0"/>
              </a:spcBef>
              <a:buNone/>
              <a:defRPr/>
            </a:pPr>
            <a:r>
              <a:rPr lang="th-TH" altLang="th-TH" sz="800" dirty="0">
                <a:solidFill>
                  <a:srgbClr val="0033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  (</a:t>
            </a:r>
            <a:r>
              <a:rPr lang="en-US" altLang="th-TH" sz="800" dirty="0">
                <a:solidFill>
                  <a:srgbClr val="0033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Settlement</a:t>
            </a:r>
            <a:r>
              <a:rPr lang="th-TH" altLang="th-TH" sz="800" dirty="0">
                <a:solidFill>
                  <a:srgbClr val="0033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th-TH" sz="800" dirty="0">
                <a:solidFill>
                  <a:srgbClr val="0033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Report Slip</a:t>
            </a:r>
            <a:r>
              <a:rPr lang="th-TH" altLang="th-TH" sz="800" dirty="0">
                <a:solidFill>
                  <a:srgbClr val="0033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)จาก</a:t>
            </a:r>
          </a:p>
          <a:p>
            <a:pPr defTabSz="631745">
              <a:spcBef>
                <a:spcPct val="0"/>
              </a:spcBef>
              <a:buNone/>
              <a:defRPr/>
            </a:pPr>
            <a:r>
              <a:rPr lang="th-TH" altLang="th-TH" sz="800" dirty="0">
                <a:solidFill>
                  <a:srgbClr val="0033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  เครื่อง </a:t>
            </a:r>
            <a:r>
              <a:rPr lang="en-US" altLang="th-TH" sz="800" dirty="0">
                <a:solidFill>
                  <a:srgbClr val="0033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EDC</a:t>
            </a:r>
            <a:endParaRPr lang="th-TH" altLang="th-TH" sz="800" dirty="0">
              <a:solidFill>
                <a:srgbClr val="0033CC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defTabSz="631745">
              <a:spcBef>
                <a:spcPct val="0"/>
              </a:spcBef>
              <a:buNone/>
              <a:defRPr/>
            </a:pPr>
            <a:r>
              <a:rPr lang="th-TH" altLang="th-TH" sz="800" dirty="0">
                <a:solidFill>
                  <a:srgbClr val="0033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-ตรวจสอบหลักฐานการรับ</a:t>
            </a:r>
          </a:p>
          <a:p>
            <a:pPr defTabSz="631745">
              <a:spcBef>
                <a:spcPct val="0"/>
              </a:spcBef>
              <a:buNone/>
              <a:defRPr/>
            </a:pPr>
            <a:r>
              <a:rPr lang="th-TH" altLang="th-TH" sz="800" dirty="0">
                <a:solidFill>
                  <a:srgbClr val="0033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ชำระเงิน ให้ถูกต้องตรงกัน</a:t>
            </a:r>
            <a:endParaRPr lang="en-US" altLang="th-TH" sz="800" dirty="0">
              <a:solidFill>
                <a:srgbClr val="0033CC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defTabSz="631745">
              <a:spcBef>
                <a:spcPct val="0"/>
              </a:spcBef>
              <a:buNone/>
              <a:defRPr/>
            </a:pPr>
            <a:r>
              <a:rPr lang="en-US" altLang="th-TH" sz="800" dirty="0">
                <a:solidFill>
                  <a:srgbClr val="0033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Merchant Slip</a:t>
            </a:r>
            <a:r>
              <a:rPr lang="th-TH" altLang="th-TH" sz="800" dirty="0">
                <a:solidFill>
                  <a:srgbClr val="0033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th-TH" altLang="th-TH" sz="300" dirty="0">
                <a:solidFill>
                  <a:srgbClr val="0033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(ผู้ชำระเงินลงชื่อรับรอง)</a:t>
            </a:r>
            <a:endParaRPr lang="en-US" altLang="th-TH" sz="1000" dirty="0">
              <a:solidFill>
                <a:srgbClr val="0033CC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defTabSz="631745">
              <a:spcBef>
                <a:spcPct val="0"/>
              </a:spcBef>
              <a:buNone/>
              <a:defRPr/>
            </a:pPr>
            <a:r>
              <a:rPr lang="en-US" altLang="th-TH" sz="1000" dirty="0">
                <a:solidFill>
                  <a:srgbClr val="0033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th-TH" altLang="th-TH" sz="1000" dirty="0">
                <a:solidFill>
                  <a:srgbClr val="0033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และสำเนาใบเสร็จรับเงิน</a:t>
            </a:r>
          </a:p>
          <a:p>
            <a:pPr defTabSz="631745">
              <a:spcBef>
                <a:spcPct val="0"/>
              </a:spcBef>
              <a:buNone/>
              <a:defRPr/>
            </a:pPr>
            <a:r>
              <a:rPr lang="th-TH" altLang="th-TH" sz="1000" dirty="0">
                <a:solidFill>
                  <a:srgbClr val="0033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ตรงกับใบสรุปยอดชำระเงิน</a:t>
            </a:r>
          </a:p>
          <a:p>
            <a:pPr defTabSz="631745">
              <a:spcBef>
                <a:spcPct val="0"/>
              </a:spcBef>
              <a:buNone/>
              <a:defRPr/>
            </a:pPr>
            <a:r>
              <a:rPr lang="th-TH" altLang="th-TH" sz="1000" dirty="0">
                <a:solidFill>
                  <a:srgbClr val="0033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altLang="th-TH" sz="1000" dirty="0">
              <a:solidFill>
                <a:srgbClr val="0033CC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8" name="สี่เหลี่ยมผืนผ้า 57"/>
          <p:cNvSpPr/>
          <p:nvPr/>
        </p:nvSpPr>
        <p:spPr>
          <a:xfrm>
            <a:off x="3121397" y="4236956"/>
            <a:ext cx="1448655" cy="114587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3195" tIns="31580" rIns="63195" bIns="31580" rtlCol="0" anchor="ctr"/>
          <a:lstStyle/>
          <a:p>
            <a:pPr algn="ctr" defTabSz="631745"/>
            <a:endParaRPr lang="th-TH" sz="1900">
              <a:solidFill>
                <a:prstClr val="white"/>
              </a:solidFill>
            </a:endParaRPr>
          </a:p>
        </p:txBody>
      </p:sp>
      <p:sp>
        <p:nvSpPr>
          <p:cNvPr id="59" name="TextBox 4"/>
          <p:cNvSpPr txBox="1">
            <a:spLocks noChangeArrowheads="1"/>
          </p:cNvSpPr>
          <p:nvPr/>
        </p:nvSpPr>
        <p:spPr bwMode="auto">
          <a:xfrm>
            <a:off x="3066528" y="4248092"/>
            <a:ext cx="1503524" cy="1129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3195" tIns="31580" rIns="63195" bIns="3158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31745">
              <a:spcBef>
                <a:spcPct val="0"/>
              </a:spcBef>
              <a:buNone/>
              <a:defRPr/>
            </a:pPr>
            <a:r>
              <a:rPr lang="th-TH" altLang="th-TH" sz="1100" dirty="0">
                <a:solidFill>
                  <a:srgbClr val="0033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th-TH" altLang="th-TH" sz="800" dirty="0">
                <a:solidFill>
                  <a:srgbClr val="0033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-เมื่อทำสรุปยอดรับชะระเงินใน</a:t>
            </a:r>
          </a:p>
          <a:p>
            <a:pPr defTabSz="631745">
              <a:spcBef>
                <a:spcPct val="0"/>
              </a:spcBef>
              <a:buNone/>
              <a:defRPr/>
            </a:pPr>
            <a:r>
              <a:rPr lang="th-TH" altLang="th-TH" sz="800" dirty="0">
                <a:solidFill>
                  <a:srgbClr val="0033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 เครื่อง </a:t>
            </a:r>
            <a:r>
              <a:rPr lang="en-US" altLang="th-TH" sz="800" dirty="0">
                <a:solidFill>
                  <a:srgbClr val="0033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EDC </a:t>
            </a:r>
            <a:r>
              <a:rPr lang="th-TH" altLang="th-TH" sz="800" dirty="0">
                <a:solidFill>
                  <a:srgbClr val="0033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เสร็จสิ้นแล้ว </a:t>
            </a:r>
          </a:p>
          <a:p>
            <a:pPr defTabSz="631745">
              <a:spcBef>
                <a:spcPct val="0"/>
              </a:spcBef>
              <a:buNone/>
              <a:defRPr/>
            </a:pPr>
            <a:r>
              <a:rPr lang="th-TH" altLang="th-TH" sz="800" dirty="0">
                <a:solidFill>
                  <a:srgbClr val="0033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 ธนาคารจะโอนเงินเข้าบัญชี</a:t>
            </a:r>
          </a:p>
          <a:p>
            <a:pPr defTabSz="631745">
              <a:spcBef>
                <a:spcPct val="0"/>
              </a:spcBef>
              <a:buNone/>
              <a:defRPr/>
            </a:pPr>
            <a:endParaRPr lang="th-TH" altLang="th-TH" sz="800" dirty="0">
              <a:solidFill>
                <a:srgbClr val="0033CC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defTabSz="631745">
              <a:spcBef>
                <a:spcPct val="0"/>
              </a:spcBef>
              <a:buNone/>
              <a:defRPr/>
            </a:pPr>
            <a:endParaRPr lang="th-TH" altLang="th-TH" sz="800" dirty="0">
              <a:solidFill>
                <a:srgbClr val="0033CC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defTabSz="631745">
              <a:spcBef>
                <a:spcPct val="0"/>
              </a:spcBef>
              <a:buNone/>
              <a:defRPr/>
            </a:pPr>
            <a:endParaRPr lang="th-TH" altLang="th-TH" sz="800" dirty="0">
              <a:solidFill>
                <a:srgbClr val="0033CC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defTabSz="631745">
              <a:spcBef>
                <a:spcPct val="0"/>
              </a:spcBef>
              <a:buNone/>
              <a:defRPr/>
            </a:pPr>
            <a:endParaRPr lang="th-TH" altLang="th-TH" sz="800" dirty="0">
              <a:solidFill>
                <a:srgbClr val="0033CC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defTabSz="631745">
              <a:spcBef>
                <a:spcPct val="0"/>
              </a:spcBef>
              <a:buNone/>
              <a:defRPr/>
            </a:pPr>
            <a:r>
              <a:rPr lang="th-TH" altLang="th-TH" sz="800" dirty="0">
                <a:solidFill>
                  <a:srgbClr val="0033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 ในวันทำการเดียวกัน</a:t>
            </a:r>
            <a:endParaRPr lang="en-US" altLang="th-TH" sz="800" dirty="0">
              <a:solidFill>
                <a:srgbClr val="0033CC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0" name="รูปภาพ 5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8443" y="4666575"/>
            <a:ext cx="697771" cy="563635"/>
          </a:xfrm>
          <a:prstGeom prst="rect">
            <a:avLst/>
          </a:prstGeom>
        </p:spPr>
      </p:pic>
      <p:pic>
        <p:nvPicPr>
          <p:cNvPr id="61" name="รูปภาพ 6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76183" y="4714267"/>
            <a:ext cx="655620" cy="513730"/>
          </a:xfrm>
          <a:prstGeom prst="rect">
            <a:avLst/>
          </a:prstGeom>
        </p:spPr>
      </p:pic>
      <p:sp>
        <p:nvSpPr>
          <p:cNvPr id="62" name="สี่เหลี่ยมผืนผ้า 61"/>
          <p:cNvSpPr/>
          <p:nvPr/>
        </p:nvSpPr>
        <p:spPr>
          <a:xfrm>
            <a:off x="3126417" y="5456380"/>
            <a:ext cx="1448655" cy="123612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3195" tIns="31580" rIns="63195" bIns="31580" rtlCol="0" anchor="ctr"/>
          <a:lstStyle/>
          <a:p>
            <a:pPr algn="ctr" defTabSz="631745"/>
            <a:endParaRPr lang="th-TH" sz="1900">
              <a:solidFill>
                <a:prstClr val="white"/>
              </a:solidFill>
            </a:endParaRPr>
          </a:p>
        </p:txBody>
      </p:sp>
      <p:sp>
        <p:nvSpPr>
          <p:cNvPr id="63" name="TextBox 4"/>
          <p:cNvSpPr txBox="1">
            <a:spLocks noChangeArrowheads="1"/>
          </p:cNvSpPr>
          <p:nvPr/>
        </p:nvSpPr>
        <p:spPr bwMode="auto">
          <a:xfrm>
            <a:off x="3086066" y="5471151"/>
            <a:ext cx="1503524" cy="1257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3195" tIns="31580" rIns="63195" bIns="3158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31745">
              <a:spcBef>
                <a:spcPct val="0"/>
              </a:spcBef>
              <a:buNone/>
              <a:defRPr/>
            </a:pPr>
            <a:r>
              <a:rPr lang="th-TH" altLang="th-TH" sz="1100" dirty="0">
                <a:solidFill>
                  <a:srgbClr val="0033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th-TH" altLang="th-TH" sz="800" dirty="0">
                <a:solidFill>
                  <a:srgbClr val="0033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-กรณีเป็นบัญชี</a:t>
            </a:r>
          </a:p>
          <a:p>
            <a:pPr defTabSz="631745">
              <a:spcBef>
                <a:spcPct val="0"/>
              </a:spcBef>
              <a:buNone/>
              <a:defRPr/>
            </a:pPr>
            <a:endParaRPr lang="th-TH" altLang="th-TH" sz="800" dirty="0">
              <a:solidFill>
                <a:srgbClr val="0033CC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defTabSz="631745">
              <a:spcBef>
                <a:spcPct val="0"/>
              </a:spcBef>
              <a:buNone/>
              <a:defRPr/>
            </a:pPr>
            <a:endParaRPr lang="th-TH" altLang="th-TH" sz="800" dirty="0">
              <a:solidFill>
                <a:srgbClr val="0033CC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defTabSz="631745">
              <a:spcBef>
                <a:spcPct val="0"/>
              </a:spcBef>
              <a:buNone/>
              <a:defRPr/>
            </a:pPr>
            <a:r>
              <a:rPr lang="th-TH" altLang="th-TH" sz="800" dirty="0">
                <a:solidFill>
                  <a:srgbClr val="0033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 </a:t>
            </a:r>
            <a:r>
              <a:rPr lang="en-US" altLang="th-TH" sz="800" dirty="0">
                <a:solidFill>
                  <a:srgbClr val="0033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th-TH" altLang="th-TH" sz="800" dirty="0">
                <a:solidFill>
                  <a:srgbClr val="0033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ให้แจ้งธนาคารพาณิชย์นั้นๆ</a:t>
            </a:r>
          </a:p>
          <a:p>
            <a:pPr defTabSz="631745">
              <a:spcBef>
                <a:spcPct val="0"/>
              </a:spcBef>
              <a:buNone/>
              <a:defRPr/>
            </a:pPr>
            <a:r>
              <a:rPr lang="th-TH" altLang="th-TH" sz="800" dirty="0">
                <a:solidFill>
                  <a:srgbClr val="0033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  (ขอเป็นหลักการ)โอนเงิน</a:t>
            </a:r>
          </a:p>
          <a:p>
            <a:pPr defTabSz="631745">
              <a:spcBef>
                <a:spcPct val="0"/>
              </a:spcBef>
              <a:buNone/>
              <a:defRPr/>
            </a:pPr>
            <a:r>
              <a:rPr lang="th-TH" altLang="th-TH" sz="800" dirty="0">
                <a:solidFill>
                  <a:srgbClr val="0033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  แบบ </a:t>
            </a:r>
            <a:r>
              <a:rPr lang="en-US" altLang="th-TH" sz="800" dirty="0">
                <a:solidFill>
                  <a:srgbClr val="0033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Auto</a:t>
            </a:r>
          </a:p>
          <a:p>
            <a:pPr defTabSz="631745">
              <a:spcBef>
                <a:spcPct val="0"/>
              </a:spcBef>
              <a:buNone/>
              <a:defRPr/>
            </a:pPr>
            <a:r>
              <a:rPr lang="th-TH" altLang="th-TH" sz="800" dirty="0">
                <a:solidFill>
                  <a:srgbClr val="0033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  ต่อเข้าบัญชี</a:t>
            </a:r>
          </a:p>
          <a:p>
            <a:pPr defTabSz="631745">
              <a:spcBef>
                <a:spcPct val="0"/>
              </a:spcBef>
              <a:buNone/>
              <a:defRPr/>
            </a:pPr>
            <a:endParaRPr lang="th-TH" altLang="th-TH" sz="800" dirty="0">
              <a:solidFill>
                <a:srgbClr val="0033CC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defTabSz="631745">
              <a:spcBef>
                <a:spcPct val="0"/>
              </a:spcBef>
              <a:buNone/>
              <a:defRPr/>
            </a:pPr>
            <a:r>
              <a:rPr lang="th-TH" altLang="th-TH" sz="800" dirty="0">
                <a:solidFill>
                  <a:srgbClr val="0033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 ในวันทำการถัดไป</a:t>
            </a:r>
            <a:endParaRPr lang="en-US" altLang="th-TH" sz="800" dirty="0">
              <a:solidFill>
                <a:srgbClr val="0033CC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4" name="รูปภาพ 6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72275" y="5468450"/>
            <a:ext cx="655620" cy="411256"/>
          </a:xfrm>
          <a:prstGeom prst="rect">
            <a:avLst/>
          </a:prstGeom>
        </p:spPr>
      </p:pic>
      <p:pic>
        <p:nvPicPr>
          <p:cNvPr id="65" name="รูปภาพ 6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41574" y="6159585"/>
            <a:ext cx="633101" cy="401623"/>
          </a:xfrm>
          <a:prstGeom prst="rect">
            <a:avLst/>
          </a:prstGeom>
        </p:spPr>
      </p:pic>
      <p:sp>
        <p:nvSpPr>
          <p:cNvPr id="66" name="TextBox 4"/>
          <p:cNvSpPr txBox="1">
            <a:spLocks noChangeArrowheads="1"/>
          </p:cNvSpPr>
          <p:nvPr/>
        </p:nvSpPr>
        <p:spPr bwMode="auto">
          <a:xfrm>
            <a:off x="5132028" y="2371854"/>
            <a:ext cx="1919848" cy="4591787"/>
          </a:xfrm>
          <a:prstGeom prst="rect">
            <a:avLst/>
          </a:prstGeom>
          <a:solidFill>
            <a:srgbClr val="FF99FF"/>
          </a:solidFill>
          <a:ln>
            <a:noFill/>
          </a:ln>
          <a:extLst/>
        </p:spPr>
        <p:txBody>
          <a:bodyPr wrap="square" lIns="63195" tIns="31580" rIns="63195" bIns="3158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31745">
              <a:spcBef>
                <a:spcPct val="0"/>
              </a:spcBef>
              <a:buNone/>
              <a:defRPr/>
            </a:pPr>
            <a:r>
              <a:rPr lang="th-TH" altLang="th-TH" sz="1700" dirty="0">
                <a:solidFill>
                  <a:srgbClr val="0033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วันทำการถัดไป</a:t>
            </a:r>
          </a:p>
          <a:p>
            <a:pPr algn="ctr" defTabSz="631745">
              <a:spcBef>
                <a:spcPct val="0"/>
              </a:spcBef>
              <a:buNone/>
              <a:defRPr/>
            </a:pPr>
            <a:endParaRPr lang="th-TH" altLang="th-TH" sz="1700" dirty="0">
              <a:solidFill>
                <a:srgbClr val="0033CC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631745">
              <a:spcBef>
                <a:spcPct val="0"/>
              </a:spcBef>
              <a:buNone/>
              <a:defRPr/>
            </a:pPr>
            <a:endParaRPr lang="th-TH" altLang="th-TH" sz="1700" dirty="0">
              <a:solidFill>
                <a:srgbClr val="0033CC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631745">
              <a:spcBef>
                <a:spcPct val="0"/>
              </a:spcBef>
              <a:buNone/>
              <a:defRPr/>
            </a:pPr>
            <a:endParaRPr lang="th-TH" altLang="th-TH" sz="1700" dirty="0">
              <a:solidFill>
                <a:srgbClr val="0033CC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631745">
              <a:spcBef>
                <a:spcPct val="0"/>
              </a:spcBef>
              <a:buNone/>
              <a:defRPr/>
            </a:pPr>
            <a:endParaRPr lang="th-TH" altLang="th-TH" sz="1700" dirty="0">
              <a:solidFill>
                <a:srgbClr val="0033CC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631745">
              <a:spcBef>
                <a:spcPct val="0"/>
              </a:spcBef>
              <a:buNone/>
              <a:defRPr/>
            </a:pPr>
            <a:endParaRPr lang="th-TH" altLang="th-TH" sz="1700" dirty="0">
              <a:solidFill>
                <a:srgbClr val="0033CC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631745">
              <a:spcBef>
                <a:spcPct val="0"/>
              </a:spcBef>
              <a:buNone/>
              <a:defRPr/>
            </a:pPr>
            <a:endParaRPr lang="th-TH" altLang="th-TH" sz="1700" dirty="0">
              <a:solidFill>
                <a:srgbClr val="0033CC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631745">
              <a:spcBef>
                <a:spcPct val="0"/>
              </a:spcBef>
              <a:buNone/>
              <a:defRPr/>
            </a:pPr>
            <a:endParaRPr lang="th-TH" altLang="th-TH" sz="1700" dirty="0">
              <a:solidFill>
                <a:srgbClr val="0033CC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631745">
              <a:spcBef>
                <a:spcPct val="0"/>
              </a:spcBef>
              <a:buNone/>
              <a:defRPr/>
            </a:pPr>
            <a:endParaRPr lang="th-TH" altLang="th-TH" sz="1700" dirty="0">
              <a:solidFill>
                <a:srgbClr val="0033CC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631745">
              <a:spcBef>
                <a:spcPct val="0"/>
              </a:spcBef>
              <a:buNone/>
              <a:defRPr/>
            </a:pPr>
            <a:endParaRPr lang="th-TH" altLang="th-TH" sz="1700" dirty="0">
              <a:solidFill>
                <a:srgbClr val="0033CC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631745">
              <a:spcBef>
                <a:spcPct val="0"/>
              </a:spcBef>
              <a:buNone/>
              <a:defRPr/>
            </a:pPr>
            <a:endParaRPr lang="th-TH" altLang="th-TH" sz="1700" dirty="0">
              <a:solidFill>
                <a:srgbClr val="0033CC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631745">
              <a:spcBef>
                <a:spcPct val="0"/>
              </a:spcBef>
              <a:buNone/>
              <a:defRPr/>
            </a:pPr>
            <a:endParaRPr lang="th-TH" altLang="th-TH" sz="1700" dirty="0">
              <a:solidFill>
                <a:srgbClr val="0033CC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631745">
              <a:spcBef>
                <a:spcPct val="0"/>
              </a:spcBef>
              <a:buNone/>
              <a:defRPr/>
            </a:pPr>
            <a:endParaRPr lang="th-TH" altLang="th-TH" sz="1700" dirty="0">
              <a:solidFill>
                <a:srgbClr val="0033CC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631745">
              <a:spcBef>
                <a:spcPct val="0"/>
              </a:spcBef>
              <a:buNone/>
              <a:defRPr/>
            </a:pPr>
            <a:endParaRPr lang="th-TH" altLang="th-TH" sz="1700" dirty="0">
              <a:solidFill>
                <a:srgbClr val="0033CC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631745">
              <a:spcBef>
                <a:spcPct val="0"/>
              </a:spcBef>
              <a:buNone/>
              <a:defRPr/>
            </a:pPr>
            <a:endParaRPr lang="th-TH" altLang="th-TH" sz="1700" dirty="0">
              <a:solidFill>
                <a:srgbClr val="0033CC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631745">
              <a:spcBef>
                <a:spcPct val="0"/>
              </a:spcBef>
              <a:buNone/>
              <a:defRPr/>
            </a:pPr>
            <a:endParaRPr lang="th-TH" altLang="th-TH" sz="1700" dirty="0">
              <a:solidFill>
                <a:srgbClr val="0033CC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631745">
              <a:spcBef>
                <a:spcPct val="0"/>
              </a:spcBef>
              <a:buNone/>
              <a:defRPr/>
            </a:pPr>
            <a:endParaRPr lang="en-US" altLang="th-TH" sz="1700" dirty="0">
              <a:solidFill>
                <a:srgbClr val="0033CC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7" name="สี่เหลี่ยมผืนผ้า 66"/>
          <p:cNvSpPr/>
          <p:nvPr/>
        </p:nvSpPr>
        <p:spPr>
          <a:xfrm>
            <a:off x="5308387" y="2681046"/>
            <a:ext cx="1549082" cy="178602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3195" tIns="31580" rIns="63195" bIns="31580" rtlCol="0" anchor="ctr"/>
          <a:lstStyle/>
          <a:p>
            <a:pPr algn="ctr" defTabSz="631745"/>
            <a:endParaRPr lang="th-TH" sz="1900">
              <a:solidFill>
                <a:prstClr val="white"/>
              </a:solidFill>
            </a:endParaRPr>
          </a:p>
        </p:txBody>
      </p:sp>
      <p:sp>
        <p:nvSpPr>
          <p:cNvPr id="68" name="TextBox 4"/>
          <p:cNvSpPr txBox="1">
            <a:spLocks noChangeArrowheads="1"/>
          </p:cNvSpPr>
          <p:nvPr/>
        </p:nvSpPr>
        <p:spPr bwMode="auto">
          <a:xfrm>
            <a:off x="5253518" y="2692163"/>
            <a:ext cx="1658658" cy="1768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3195" tIns="31580" rIns="63195" bIns="3158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31745">
              <a:spcBef>
                <a:spcPct val="0"/>
              </a:spcBef>
              <a:buNone/>
              <a:defRPr/>
            </a:pPr>
            <a:r>
              <a:rPr lang="th-TH" altLang="th-TH" sz="1100" dirty="0">
                <a:solidFill>
                  <a:srgbClr val="0033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th-TH" altLang="th-TH" sz="800" dirty="0">
                <a:solidFill>
                  <a:srgbClr val="0033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-เข้าระบบ</a:t>
            </a:r>
          </a:p>
          <a:p>
            <a:pPr defTabSz="631745">
              <a:spcBef>
                <a:spcPct val="0"/>
              </a:spcBef>
              <a:buNone/>
              <a:defRPr/>
            </a:pPr>
            <a:endParaRPr lang="th-TH" altLang="th-TH" sz="800" dirty="0">
              <a:solidFill>
                <a:srgbClr val="0033CC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defTabSz="631745">
              <a:spcBef>
                <a:spcPct val="0"/>
              </a:spcBef>
              <a:buNone/>
              <a:defRPr/>
            </a:pPr>
            <a:endParaRPr lang="th-TH" altLang="th-TH" sz="800" dirty="0">
              <a:solidFill>
                <a:srgbClr val="0033CC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defTabSz="631745">
              <a:spcBef>
                <a:spcPct val="0"/>
              </a:spcBef>
              <a:buNone/>
              <a:defRPr/>
            </a:pPr>
            <a:r>
              <a:rPr lang="th-TH" altLang="th-TH" sz="800" dirty="0">
                <a:solidFill>
                  <a:srgbClr val="0033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  ทำการโอนเงิน</a:t>
            </a:r>
          </a:p>
          <a:p>
            <a:pPr defTabSz="631745">
              <a:spcBef>
                <a:spcPct val="0"/>
              </a:spcBef>
              <a:buNone/>
              <a:defRPr/>
            </a:pPr>
            <a:r>
              <a:rPr lang="th-TH" altLang="th-TH" sz="800" dirty="0">
                <a:solidFill>
                  <a:srgbClr val="0033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  จากบัญชี</a:t>
            </a:r>
          </a:p>
          <a:p>
            <a:pPr defTabSz="631745">
              <a:spcBef>
                <a:spcPct val="0"/>
              </a:spcBef>
              <a:buNone/>
              <a:defRPr/>
            </a:pPr>
            <a:endParaRPr lang="th-TH" altLang="th-TH" sz="800" dirty="0">
              <a:solidFill>
                <a:srgbClr val="0033CC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defTabSz="631745">
              <a:spcBef>
                <a:spcPct val="0"/>
              </a:spcBef>
              <a:buNone/>
              <a:defRPr/>
            </a:pPr>
            <a:endParaRPr lang="th-TH" altLang="th-TH" sz="800" dirty="0">
              <a:solidFill>
                <a:srgbClr val="0033CC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defTabSz="631745">
              <a:spcBef>
                <a:spcPct val="0"/>
              </a:spcBef>
              <a:buNone/>
              <a:defRPr/>
            </a:pPr>
            <a:endParaRPr lang="th-TH" altLang="th-TH" sz="800" dirty="0">
              <a:solidFill>
                <a:srgbClr val="0033CC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defTabSz="631745">
              <a:spcBef>
                <a:spcPct val="0"/>
              </a:spcBef>
              <a:buNone/>
              <a:defRPr/>
            </a:pPr>
            <a:endParaRPr lang="th-TH" altLang="th-TH" sz="800" dirty="0">
              <a:solidFill>
                <a:srgbClr val="0033CC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defTabSz="631745">
              <a:spcBef>
                <a:spcPct val="0"/>
              </a:spcBef>
              <a:buNone/>
              <a:defRPr/>
            </a:pPr>
            <a:r>
              <a:rPr lang="th-TH" altLang="th-TH" sz="800" dirty="0">
                <a:solidFill>
                  <a:srgbClr val="0033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 เข้าบัญชี</a:t>
            </a:r>
          </a:p>
          <a:p>
            <a:pPr defTabSz="631745">
              <a:spcBef>
                <a:spcPct val="0"/>
              </a:spcBef>
              <a:buNone/>
              <a:defRPr/>
            </a:pPr>
            <a:r>
              <a:rPr lang="th-TH" altLang="th-TH" sz="800" dirty="0">
                <a:solidFill>
                  <a:srgbClr val="0033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 </a:t>
            </a:r>
            <a:r>
              <a:rPr lang="en-US" altLang="th-TH" sz="800" dirty="0">
                <a:solidFill>
                  <a:srgbClr val="0033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KTB TR  </a:t>
            </a:r>
            <a:r>
              <a:rPr lang="th-TH" altLang="th-TH" sz="800" dirty="0">
                <a:solidFill>
                  <a:srgbClr val="0033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เพื่อนำส่งเงินฝากใน</a:t>
            </a:r>
          </a:p>
          <a:p>
            <a:pPr defTabSz="631745">
              <a:spcBef>
                <a:spcPct val="0"/>
              </a:spcBef>
              <a:buNone/>
              <a:defRPr/>
            </a:pPr>
            <a:r>
              <a:rPr lang="th-TH" altLang="th-TH" sz="800" dirty="0">
                <a:solidFill>
                  <a:srgbClr val="0033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 บัญชีดังกล่าวเป็นรายได้แผ่นดิน </a:t>
            </a:r>
          </a:p>
          <a:p>
            <a:pPr defTabSz="631745">
              <a:spcBef>
                <a:spcPct val="0"/>
              </a:spcBef>
              <a:buNone/>
              <a:defRPr/>
            </a:pPr>
            <a:r>
              <a:rPr lang="th-TH" altLang="th-TH" sz="800" dirty="0">
                <a:solidFill>
                  <a:srgbClr val="0033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  /เงินฝากคลัง</a:t>
            </a:r>
            <a:endParaRPr lang="en-US" altLang="th-TH" sz="800" dirty="0">
              <a:solidFill>
                <a:srgbClr val="0033CC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9" name="รูปภาพ 6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2172" y="2706908"/>
            <a:ext cx="563838" cy="324708"/>
          </a:xfrm>
          <a:prstGeom prst="rect">
            <a:avLst/>
          </a:prstGeom>
        </p:spPr>
      </p:pic>
      <p:pic>
        <p:nvPicPr>
          <p:cNvPr id="70" name="รูปภาพ 6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2778" y="3054549"/>
            <a:ext cx="633232" cy="451180"/>
          </a:xfrm>
          <a:prstGeom prst="rect">
            <a:avLst/>
          </a:prstGeom>
        </p:spPr>
      </p:pic>
      <p:pic>
        <p:nvPicPr>
          <p:cNvPr id="71" name="รูปภาพ 7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88329" y="3458889"/>
            <a:ext cx="702637" cy="469272"/>
          </a:xfrm>
          <a:prstGeom prst="rect">
            <a:avLst/>
          </a:prstGeom>
        </p:spPr>
      </p:pic>
      <p:sp>
        <p:nvSpPr>
          <p:cNvPr id="72" name="สี่เหลี่ยมผืนผ้า 71"/>
          <p:cNvSpPr/>
          <p:nvPr/>
        </p:nvSpPr>
        <p:spPr>
          <a:xfrm>
            <a:off x="557848" y="380808"/>
            <a:ext cx="1367218" cy="1552474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3195" tIns="31580" rIns="63195" bIns="31580" rtlCol="0" anchor="ctr"/>
          <a:lstStyle/>
          <a:p>
            <a:pPr algn="ctr" defTabSz="631745"/>
            <a:endParaRPr lang="th-TH" sz="1900">
              <a:solidFill>
                <a:prstClr val="white"/>
              </a:solidFill>
            </a:endParaRPr>
          </a:p>
        </p:txBody>
      </p:sp>
      <p:pic>
        <p:nvPicPr>
          <p:cNvPr id="73" name="รูปภาพ 7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4528" y="387828"/>
            <a:ext cx="644649" cy="783559"/>
          </a:xfrm>
          <a:prstGeom prst="rect">
            <a:avLst/>
          </a:prstGeom>
        </p:spPr>
      </p:pic>
      <p:pic>
        <p:nvPicPr>
          <p:cNvPr id="74" name="รูปภาพ 7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4528" y="1141165"/>
            <a:ext cx="647644" cy="766400"/>
          </a:xfrm>
          <a:prstGeom prst="rect">
            <a:avLst/>
          </a:prstGeom>
        </p:spPr>
      </p:pic>
      <p:sp>
        <p:nvSpPr>
          <p:cNvPr id="82" name="สี่เหลี่ยมผืนผ้า 81"/>
          <p:cNvSpPr/>
          <p:nvPr/>
        </p:nvSpPr>
        <p:spPr>
          <a:xfrm>
            <a:off x="5307729" y="4541376"/>
            <a:ext cx="1572832" cy="92707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3195" tIns="31580" rIns="63195" bIns="31580" rtlCol="0" anchor="ctr"/>
          <a:lstStyle/>
          <a:p>
            <a:pPr algn="ctr" defTabSz="631745"/>
            <a:endParaRPr lang="th-TH" sz="1900">
              <a:solidFill>
                <a:prstClr val="white"/>
              </a:solidFill>
            </a:endParaRPr>
          </a:p>
        </p:txBody>
      </p:sp>
      <p:sp>
        <p:nvSpPr>
          <p:cNvPr id="83" name="TextBox 4"/>
          <p:cNvSpPr txBox="1">
            <a:spLocks noChangeArrowheads="1"/>
          </p:cNvSpPr>
          <p:nvPr/>
        </p:nvSpPr>
        <p:spPr bwMode="auto">
          <a:xfrm>
            <a:off x="5252860" y="4588685"/>
            <a:ext cx="1588562" cy="703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3195" tIns="31580" rIns="63195" bIns="3158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31745">
              <a:spcBef>
                <a:spcPct val="0"/>
              </a:spcBef>
              <a:buNone/>
              <a:defRPr/>
            </a:pPr>
            <a:r>
              <a:rPr lang="th-TH" altLang="th-TH" sz="800" dirty="0">
                <a:solidFill>
                  <a:srgbClr val="0033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-สรุปยอดการโอนเงิน</a:t>
            </a:r>
          </a:p>
          <a:p>
            <a:pPr defTabSz="631745">
              <a:spcBef>
                <a:spcPct val="0"/>
              </a:spcBef>
              <a:buNone/>
              <a:defRPr/>
            </a:pPr>
            <a:r>
              <a:rPr lang="th-TH" altLang="th-TH" sz="800" dirty="0">
                <a:solidFill>
                  <a:srgbClr val="0033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  และสั่งพิมพ์ใบสรุปยอดโอนเงิน</a:t>
            </a:r>
          </a:p>
          <a:p>
            <a:pPr defTabSz="631745">
              <a:spcBef>
                <a:spcPct val="0"/>
              </a:spcBef>
              <a:buNone/>
              <a:defRPr/>
            </a:pPr>
            <a:r>
              <a:rPr lang="th-TH" altLang="th-TH" sz="800" dirty="0">
                <a:solidFill>
                  <a:srgbClr val="0033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  (</a:t>
            </a:r>
            <a:r>
              <a:rPr lang="en-US" altLang="th-TH" sz="800" dirty="0">
                <a:solidFill>
                  <a:srgbClr val="0033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Settlement</a:t>
            </a:r>
            <a:r>
              <a:rPr lang="th-TH" altLang="th-TH" sz="800" dirty="0">
                <a:solidFill>
                  <a:srgbClr val="0033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th-TH" sz="800" dirty="0">
                <a:solidFill>
                  <a:srgbClr val="0033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Report Slip</a:t>
            </a:r>
            <a:r>
              <a:rPr lang="th-TH" altLang="th-TH" sz="800" dirty="0">
                <a:solidFill>
                  <a:srgbClr val="0033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)จาก</a:t>
            </a:r>
          </a:p>
          <a:p>
            <a:pPr defTabSz="631745">
              <a:spcBef>
                <a:spcPct val="0"/>
              </a:spcBef>
              <a:buNone/>
              <a:defRPr/>
            </a:pPr>
            <a:r>
              <a:rPr lang="th-TH" altLang="th-TH" sz="800" dirty="0">
                <a:solidFill>
                  <a:srgbClr val="0033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  ระบบ </a:t>
            </a:r>
            <a:r>
              <a:rPr lang="en-US" altLang="th-TH" sz="800" dirty="0">
                <a:solidFill>
                  <a:srgbClr val="0033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KTB Corporate Online</a:t>
            </a:r>
          </a:p>
          <a:p>
            <a:pPr defTabSz="631745">
              <a:spcBef>
                <a:spcPct val="0"/>
              </a:spcBef>
              <a:buNone/>
              <a:defRPr/>
            </a:pPr>
            <a:r>
              <a:rPr lang="th-TH" altLang="th-TH" sz="800" dirty="0">
                <a:solidFill>
                  <a:srgbClr val="0033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-ตรวจสอบความถูกต้อง</a:t>
            </a:r>
            <a:endParaRPr lang="en-US" altLang="th-TH" sz="1000" dirty="0">
              <a:solidFill>
                <a:srgbClr val="0033CC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94" name="ตัวเชื่อมต่อหักมุม 93"/>
          <p:cNvCxnSpPr/>
          <p:nvPr/>
        </p:nvCxnSpPr>
        <p:spPr>
          <a:xfrm flipV="1">
            <a:off x="684591" y="1030100"/>
            <a:ext cx="326573" cy="270913"/>
          </a:xfrm>
          <a:prstGeom prst="bentConnector3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ตัวเชื่อมต่อหักมุม 94"/>
          <p:cNvCxnSpPr/>
          <p:nvPr/>
        </p:nvCxnSpPr>
        <p:spPr>
          <a:xfrm>
            <a:off x="688203" y="1420785"/>
            <a:ext cx="322961" cy="261426"/>
          </a:xfrm>
          <a:prstGeom prst="bentConnector3">
            <a:avLst>
              <a:gd name="adj1" fmla="val 50000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" name="ลูกศรลง 100"/>
          <p:cNvSpPr/>
          <p:nvPr/>
        </p:nvSpPr>
        <p:spPr>
          <a:xfrm>
            <a:off x="1058855" y="1931696"/>
            <a:ext cx="322944" cy="477180"/>
          </a:xfrm>
          <a:prstGeom prst="downArrow">
            <a:avLst>
              <a:gd name="adj1" fmla="val 50000"/>
              <a:gd name="adj2" fmla="val 36897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3195" tIns="31580" rIns="63195" bIns="31580" rtlCol="0" anchor="ctr"/>
          <a:lstStyle/>
          <a:p>
            <a:pPr algn="ctr" defTabSz="631745"/>
            <a:endParaRPr lang="th-TH" sz="1900">
              <a:solidFill>
                <a:prstClr val="white"/>
              </a:solidFill>
            </a:endParaRPr>
          </a:p>
        </p:txBody>
      </p:sp>
      <p:sp>
        <p:nvSpPr>
          <p:cNvPr id="102" name="ลูกศรโค้ง 101"/>
          <p:cNvSpPr/>
          <p:nvPr/>
        </p:nvSpPr>
        <p:spPr>
          <a:xfrm rot="5400000">
            <a:off x="2456645" y="878764"/>
            <a:ext cx="406730" cy="2735079"/>
          </a:xfrm>
          <a:prstGeom prst="bentArrow">
            <a:avLst>
              <a:gd name="adj1" fmla="val 33258"/>
              <a:gd name="adj2" fmla="val 42547"/>
              <a:gd name="adj3" fmla="val 25000"/>
              <a:gd name="adj4" fmla="val 4375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3195" tIns="31580" rIns="63195" bIns="31580" rtlCol="0" anchor="ctr"/>
          <a:lstStyle/>
          <a:p>
            <a:pPr algn="ctr" defTabSz="631745"/>
            <a:endParaRPr lang="th-TH" sz="1900">
              <a:solidFill>
                <a:prstClr val="black"/>
              </a:solidFill>
            </a:endParaRPr>
          </a:p>
        </p:txBody>
      </p:sp>
      <p:sp>
        <p:nvSpPr>
          <p:cNvPr id="103" name="ลูกศรขวา 102"/>
          <p:cNvSpPr/>
          <p:nvPr/>
        </p:nvSpPr>
        <p:spPr>
          <a:xfrm>
            <a:off x="1925833" y="554888"/>
            <a:ext cx="860957" cy="335514"/>
          </a:xfrm>
          <a:prstGeom prst="rightArrow">
            <a:avLst>
              <a:gd name="adj1" fmla="val 50000"/>
              <a:gd name="adj2" fmla="val 36897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3195" tIns="31580" rIns="63195" bIns="31580" rtlCol="0" anchor="ctr"/>
          <a:lstStyle/>
          <a:p>
            <a:pPr algn="ctr" defTabSz="631745"/>
            <a:endParaRPr lang="th-TH" sz="1900">
              <a:solidFill>
                <a:prstClr val="white"/>
              </a:solidFill>
            </a:endParaRPr>
          </a:p>
        </p:txBody>
      </p:sp>
      <p:sp>
        <p:nvSpPr>
          <p:cNvPr id="104" name="ลูกศรขวา 103"/>
          <p:cNvSpPr/>
          <p:nvPr/>
        </p:nvSpPr>
        <p:spPr>
          <a:xfrm>
            <a:off x="1934625" y="1328611"/>
            <a:ext cx="860957" cy="335514"/>
          </a:xfrm>
          <a:prstGeom prst="rightArrow">
            <a:avLst>
              <a:gd name="adj1" fmla="val 50000"/>
              <a:gd name="adj2" fmla="val 36897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3195" tIns="31580" rIns="63195" bIns="31580" rtlCol="0" anchor="ctr"/>
          <a:lstStyle/>
          <a:p>
            <a:pPr algn="ctr" defTabSz="631745"/>
            <a:endParaRPr lang="th-TH" sz="1900">
              <a:solidFill>
                <a:prstClr val="white"/>
              </a:solidFill>
            </a:endParaRPr>
          </a:p>
        </p:txBody>
      </p:sp>
      <p:sp>
        <p:nvSpPr>
          <p:cNvPr id="105" name="ลูกศรขวา 104"/>
          <p:cNvSpPr/>
          <p:nvPr/>
        </p:nvSpPr>
        <p:spPr>
          <a:xfrm>
            <a:off x="3717165" y="1337402"/>
            <a:ext cx="450017" cy="335514"/>
          </a:xfrm>
          <a:prstGeom prst="rightArrow">
            <a:avLst>
              <a:gd name="adj1" fmla="val 50000"/>
              <a:gd name="adj2" fmla="val 36897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3195" tIns="31580" rIns="63195" bIns="31580" rtlCol="0" anchor="ctr"/>
          <a:lstStyle/>
          <a:p>
            <a:pPr algn="ctr" defTabSz="631745"/>
            <a:endParaRPr lang="th-TH" sz="1900">
              <a:solidFill>
                <a:prstClr val="white"/>
              </a:solidFill>
            </a:endParaRPr>
          </a:p>
        </p:txBody>
      </p:sp>
      <p:sp>
        <p:nvSpPr>
          <p:cNvPr id="106" name="ลูกศรขวา 105"/>
          <p:cNvSpPr/>
          <p:nvPr/>
        </p:nvSpPr>
        <p:spPr>
          <a:xfrm>
            <a:off x="3737000" y="554888"/>
            <a:ext cx="1829301" cy="335514"/>
          </a:xfrm>
          <a:prstGeom prst="rightArrow">
            <a:avLst>
              <a:gd name="adj1" fmla="val 50000"/>
              <a:gd name="adj2" fmla="val 36897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3195" tIns="31580" rIns="63195" bIns="31580" rtlCol="0" anchor="ctr"/>
          <a:lstStyle/>
          <a:p>
            <a:pPr algn="ctr" defTabSz="631745"/>
            <a:endParaRPr lang="th-TH" sz="1900">
              <a:solidFill>
                <a:prstClr val="white"/>
              </a:solidFill>
            </a:endParaRPr>
          </a:p>
        </p:txBody>
      </p:sp>
      <p:sp>
        <p:nvSpPr>
          <p:cNvPr id="107" name="ลูกศรขวา 106"/>
          <p:cNvSpPr/>
          <p:nvPr/>
        </p:nvSpPr>
        <p:spPr>
          <a:xfrm>
            <a:off x="5106349" y="1337402"/>
            <a:ext cx="450017" cy="335514"/>
          </a:xfrm>
          <a:prstGeom prst="rightArrow">
            <a:avLst>
              <a:gd name="adj1" fmla="val 50000"/>
              <a:gd name="adj2" fmla="val 36897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3195" tIns="31580" rIns="63195" bIns="31580" rtlCol="0" anchor="ctr"/>
          <a:lstStyle/>
          <a:p>
            <a:pPr algn="ctr" defTabSz="631745"/>
            <a:endParaRPr lang="th-TH" sz="1900">
              <a:solidFill>
                <a:prstClr val="white"/>
              </a:solidFill>
            </a:endParaRPr>
          </a:p>
        </p:txBody>
      </p:sp>
      <p:pic>
        <p:nvPicPr>
          <p:cNvPr id="108" name="รูปภาพ 10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20797" y="228600"/>
            <a:ext cx="1012962" cy="1554534"/>
          </a:xfrm>
          <a:prstGeom prst="rect">
            <a:avLst/>
          </a:prstGeom>
        </p:spPr>
      </p:pic>
      <p:pic>
        <p:nvPicPr>
          <p:cNvPr id="109" name="รูปภาพ 10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05994" y="325474"/>
            <a:ext cx="1139582" cy="1458998"/>
          </a:xfrm>
          <a:prstGeom prst="rect">
            <a:avLst/>
          </a:prstGeom>
        </p:spPr>
      </p:pic>
      <p:sp>
        <p:nvSpPr>
          <p:cNvPr id="110" name="ลูกศรขวา 109"/>
          <p:cNvSpPr/>
          <p:nvPr/>
        </p:nvSpPr>
        <p:spPr>
          <a:xfrm>
            <a:off x="6516560" y="563679"/>
            <a:ext cx="288267" cy="335514"/>
          </a:xfrm>
          <a:prstGeom prst="rightArrow">
            <a:avLst>
              <a:gd name="adj1" fmla="val 50000"/>
              <a:gd name="adj2" fmla="val 36897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3195" tIns="31580" rIns="63195" bIns="31580" rtlCol="0" anchor="ctr"/>
          <a:lstStyle/>
          <a:p>
            <a:pPr algn="ctr" defTabSz="631745"/>
            <a:endParaRPr lang="th-TH" sz="1900">
              <a:solidFill>
                <a:prstClr val="white"/>
              </a:solidFill>
            </a:endParaRPr>
          </a:p>
        </p:txBody>
      </p:sp>
      <p:sp>
        <p:nvSpPr>
          <p:cNvPr id="111" name="ลูกศรขวา 110"/>
          <p:cNvSpPr/>
          <p:nvPr/>
        </p:nvSpPr>
        <p:spPr>
          <a:xfrm>
            <a:off x="6516560" y="1337402"/>
            <a:ext cx="288267" cy="335514"/>
          </a:xfrm>
          <a:prstGeom prst="rightArrow">
            <a:avLst>
              <a:gd name="adj1" fmla="val 50000"/>
              <a:gd name="adj2" fmla="val 36897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3195" tIns="31580" rIns="63195" bIns="31580" rtlCol="0" anchor="ctr"/>
          <a:lstStyle/>
          <a:p>
            <a:pPr algn="ctr" defTabSz="631745"/>
            <a:endParaRPr lang="th-TH" sz="1900">
              <a:solidFill>
                <a:prstClr val="white"/>
              </a:solidFill>
            </a:endParaRPr>
          </a:p>
        </p:txBody>
      </p:sp>
      <p:sp>
        <p:nvSpPr>
          <p:cNvPr id="112" name="ลูกศรขวา 111"/>
          <p:cNvSpPr/>
          <p:nvPr/>
        </p:nvSpPr>
        <p:spPr>
          <a:xfrm>
            <a:off x="7685936" y="764979"/>
            <a:ext cx="288267" cy="722497"/>
          </a:xfrm>
          <a:prstGeom prst="rightArrow">
            <a:avLst>
              <a:gd name="adj1" fmla="val 50000"/>
              <a:gd name="adj2" fmla="val 36897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3195" tIns="31580" rIns="63195" bIns="31580" rtlCol="0" anchor="ctr"/>
          <a:lstStyle/>
          <a:p>
            <a:pPr algn="ctr" defTabSz="631745"/>
            <a:endParaRPr lang="th-TH" sz="1900">
              <a:solidFill>
                <a:prstClr val="white"/>
              </a:solidFill>
            </a:endParaRPr>
          </a:p>
        </p:txBody>
      </p:sp>
      <p:sp>
        <p:nvSpPr>
          <p:cNvPr id="113" name="ลูกศรลง 112"/>
          <p:cNvSpPr/>
          <p:nvPr/>
        </p:nvSpPr>
        <p:spPr>
          <a:xfrm>
            <a:off x="5899359" y="1783143"/>
            <a:ext cx="322944" cy="616949"/>
          </a:xfrm>
          <a:prstGeom prst="downArrow">
            <a:avLst>
              <a:gd name="adj1" fmla="val 50000"/>
              <a:gd name="adj2" fmla="val 36897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3195" tIns="31580" rIns="63195" bIns="31580" rtlCol="0" anchor="ctr"/>
          <a:lstStyle/>
          <a:p>
            <a:pPr algn="ctr" defTabSz="631745"/>
            <a:endParaRPr lang="th-TH" sz="1900">
              <a:solidFill>
                <a:prstClr val="white"/>
              </a:solidFill>
            </a:endParaRPr>
          </a:p>
        </p:txBody>
      </p:sp>
      <p:sp>
        <p:nvSpPr>
          <p:cNvPr id="114" name="TextBox 4"/>
          <p:cNvSpPr txBox="1">
            <a:spLocks noChangeArrowheads="1"/>
          </p:cNvSpPr>
          <p:nvPr/>
        </p:nvSpPr>
        <p:spPr bwMode="auto">
          <a:xfrm>
            <a:off x="3463798" y="620133"/>
            <a:ext cx="2145743" cy="191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3195" tIns="31580" rIns="63195" bIns="3158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31745">
              <a:spcBef>
                <a:spcPct val="0"/>
              </a:spcBef>
              <a:buNone/>
              <a:defRPr/>
            </a:pPr>
            <a:r>
              <a:rPr lang="th-TH" altLang="th-TH" sz="800" dirty="0">
                <a:solidFill>
                  <a:prstClr val="white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ผูกบัญชีเข้ากับระบบ</a:t>
            </a:r>
            <a:endParaRPr lang="en-US" altLang="th-TH" sz="800" dirty="0">
              <a:solidFill>
                <a:prstClr val="white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5" name="TextBox 4"/>
          <p:cNvSpPr txBox="1">
            <a:spLocks noChangeArrowheads="1"/>
          </p:cNvSpPr>
          <p:nvPr/>
        </p:nvSpPr>
        <p:spPr bwMode="auto">
          <a:xfrm>
            <a:off x="5045562" y="1385423"/>
            <a:ext cx="487098" cy="3515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3195" tIns="31580" rIns="63195" bIns="3158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31745">
              <a:spcBef>
                <a:spcPct val="0"/>
              </a:spcBef>
              <a:buNone/>
              <a:defRPr/>
            </a:pPr>
            <a:r>
              <a:rPr lang="th-TH" altLang="th-TH" sz="600" dirty="0">
                <a:solidFill>
                  <a:prstClr val="white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ผูกบัญชี</a:t>
            </a:r>
          </a:p>
          <a:p>
            <a:pPr algn="ctr" defTabSz="631745">
              <a:spcBef>
                <a:spcPct val="0"/>
              </a:spcBef>
              <a:buNone/>
              <a:defRPr/>
            </a:pPr>
            <a:r>
              <a:rPr lang="th-TH" altLang="th-TH" sz="600" dirty="0">
                <a:solidFill>
                  <a:prstClr val="white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เข้ากับระบบ</a:t>
            </a:r>
            <a:endParaRPr lang="en-US" altLang="th-TH" sz="600" dirty="0">
              <a:solidFill>
                <a:prstClr val="white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6" name="TextBox 4"/>
          <p:cNvSpPr txBox="1">
            <a:spLocks noChangeArrowheads="1"/>
          </p:cNvSpPr>
          <p:nvPr/>
        </p:nvSpPr>
        <p:spPr bwMode="auto">
          <a:xfrm>
            <a:off x="3636018" y="1423722"/>
            <a:ext cx="545305" cy="159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3195" tIns="31580" rIns="63195" bIns="3158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31745">
              <a:spcBef>
                <a:spcPct val="0"/>
              </a:spcBef>
              <a:buNone/>
              <a:defRPr/>
            </a:pPr>
            <a:r>
              <a:rPr lang="th-TH" altLang="th-TH" sz="600" dirty="0">
                <a:solidFill>
                  <a:prstClr val="white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โอน </a:t>
            </a:r>
            <a:r>
              <a:rPr lang="en-US" altLang="th-TH" sz="600" dirty="0">
                <a:solidFill>
                  <a:prstClr val="white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Auto</a:t>
            </a:r>
          </a:p>
        </p:txBody>
      </p:sp>
      <p:sp>
        <p:nvSpPr>
          <p:cNvPr id="119" name="สี่เหลี่ยมผืนผ้า 118"/>
          <p:cNvSpPr/>
          <p:nvPr/>
        </p:nvSpPr>
        <p:spPr>
          <a:xfrm>
            <a:off x="776569" y="5988325"/>
            <a:ext cx="1448655" cy="65789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3195" tIns="31580" rIns="63195" bIns="31580" rtlCol="0" anchor="ctr"/>
          <a:lstStyle/>
          <a:p>
            <a:pPr algn="ctr" defTabSz="631745"/>
            <a:endParaRPr lang="th-TH" sz="1900">
              <a:solidFill>
                <a:prstClr val="white"/>
              </a:solidFill>
            </a:endParaRPr>
          </a:p>
        </p:txBody>
      </p:sp>
      <p:sp>
        <p:nvSpPr>
          <p:cNvPr id="120" name="TextBox 4"/>
          <p:cNvSpPr txBox="1">
            <a:spLocks noChangeArrowheads="1"/>
          </p:cNvSpPr>
          <p:nvPr/>
        </p:nvSpPr>
        <p:spPr bwMode="auto">
          <a:xfrm>
            <a:off x="731439" y="5999507"/>
            <a:ext cx="1503524" cy="617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3195" tIns="31580" rIns="63195" bIns="3158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31745">
              <a:spcBef>
                <a:spcPct val="0"/>
              </a:spcBef>
              <a:buNone/>
              <a:defRPr/>
            </a:pPr>
            <a:r>
              <a:rPr lang="th-TH" altLang="th-TH" sz="1100" dirty="0">
                <a:solidFill>
                  <a:srgbClr val="0033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th-TH" altLang="th-TH" sz="800" dirty="0">
                <a:solidFill>
                  <a:srgbClr val="0033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-มีข้อผิดพลาดหลังทำ</a:t>
            </a:r>
          </a:p>
          <a:p>
            <a:pPr defTabSz="631745">
              <a:spcBef>
                <a:spcPct val="0"/>
              </a:spcBef>
              <a:buNone/>
              <a:defRPr/>
            </a:pPr>
            <a:r>
              <a:rPr lang="th-TH" altLang="th-TH" sz="800" dirty="0">
                <a:solidFill>
                  <a:srgbClr val="0033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 รายงานสรุปยอดชำระเงินสิ้นวัน</a:t>
            </a:r>
          </a:p>
          <a:p>
            <a:pPr defTabSz="631745">
              <a:spcBef>
                <a:spcPct val="0"/>
              </a:spcBef>
              <a:buNone/>
              <a:defRPr/>
            </a:pPr>
            <a:r>
              <a:rPr lang="th-TH" altLang="th-TH" sz="800" dirty="0">
                <a:solidFill>
                  <a:srgbClr val="0033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-ให้แจ้งขอปรับปรุงรายการตาม</a:t>
            </a:r>
          </a:p>
          <a:p>
            <a:pPr defTabSz="631745">
              <a:spcBef>
                <a:spcPct val="0"/>
              </a:spcBef>
              <a:buNone/>
              <a:defRPr/>
            </a:pPr>
            <a:r>
              <a:rPr lang="th-TH" altLang="th-TH" sz="800" dirty="0">
                <a:solidFill>
                  <a:srgbClr val="0033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 คู่มือการใช้เครื่อง </a:t>
            </a:r>
            <a:r>
              <a:rPr lang="en-US" altLang="th-TH" sz="800" dirty="0">
                <a:solidFill>
                  <a:srgbClr val="0033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EDC</a:t>
            </a:r>
          </a:p>
        </p:txBody>
      </p:sp>
      <p:sp>
        <p:nvSpPr>
          <p:cNvPr id="78" name="TextBox 4"/>
          <p:cNvSpPr txBox="1">
            <a:spLocks noChangeArrowheads="1"/>
          </p:cNvSpPr>
          <p:nvPr/>
        </p:nvSpPr>
        <p:spPr bwMode="auto">
          <a:xfrm>
            <a:off x="188741" y="856862"/>
            <a:ext cx="278077" cy="330265"/>
          </a:xfrm>
          <a:prstGeom prst="rect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square" lIns="63195" tIns="31580" rIns="63195" bIns="3158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31745">
              <a:spcBef>
                <a:spcPct val="0"/>
              </a:spcBef>
              <a:buNone/>
              <a:defRPr/>
            </a:pPr>
            <a:r>
              <a:rPr lang="en-US" altLang="th-TH" sz="17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A</a:t>
            </a:r>
          </a:p>
        </p:txBody>
      </p:sp>
      <p:sp>
        <p:nvSpPr>
          <p:cNvPr id="79" name="TextBox 4"/>
          <p:cNvSpPr txBox="1">
            <a:spLocks noChangeArrowheads="1"/>
          </p:cNvSpPr>
          <p:nvPr/>
        </p:nvSpPr>
        <p:spPr bwMode="auto">
          <a:xfrm>
            <a:off x="2339475" y="897473"/>
            <a:ext cx="278077" cy="330265"/>
          </a:xfrm>
          <a:prstGeom prst="rect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square" lIns="63195" tIns="31580" rIns="63195" bIns="3158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31745">
              <a:spcBef>
                <a:spcPct val="0"/>
              </a:spcBef>
              <a:buNone/>
              <a:defRPr/>
            </a:pPr>
            <a:r>
              <a:rPr lang="en-US" altLang="th-TH" sz="17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B</a:t>
            </a:r>
          </a:p>
        </p:txBody>
      </p:sp>
      <p:sp>
        <p:nvSpPr>
          <p:cNvPr id="80" name="TextBox 4"/>
          <p:cNvSpPr txBox="1">
            <a:spLocks noChangeArrowheads="1"/>
          </p:cNvSpPr>
          <p:nvPr/>
        </p:nvSpPr>
        <p:spPr bwMode="auto">
          <a:xfrm>
            <a:off x="4027597" y="881242"/>
            <a:ext cx="278077" cy="330265"/>
          </a:xfrm>
          <a:prstGeom prst="rect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square" lIns="63195" tIns="31580" rIns="63195" bIns="3158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31745">
              <a:spcBef>
                <a:spcPct val="0"/>
              </a:spcBef>
              <a:buNone/>
              <a:defRPr/>
            </a:pPr>
            <a:r>
              <a:rPr lang="en-US" altLang="th-TH" sz="17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</a:t>
            </a:r>
          </a:p>
        </p:txBody>
      </p:sp>
      <p:sp>
        <p:nvSpPr>
          <p:cNvPr id="81" name="TextBox 4"/>
          <p:cNvSpPr txBox="1">
            <a:spLocks noChangeArrowheads="1"/>
          </p:cNvSpPr>
          <p:nvPr/>
        </p:nvSpPr>
        <p:spPr bwMode="auto">
          <a:xfrm>
            <a:off x="5180065" y="881240"/>
            <a:ext cx="278077" cy="330265"/>
          </a:xfrm>
          <a:prstGeom prst="rect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square" lIns="63195" tIns="31580" rIns="63195" bIns="3158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31745">
              <a:spcBef>
                <a:spcPct val="0"/>
              </a:spcBef>
              <a:buNone/>
              <a:defRPr/>
            </a:pPr>
            <a:r>
              <a:rPr lang="en-US" altLang="th-TH" sz="17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D</a:t>
            </a:r>
          </a:p>
        </p:txBody>
      </p:sp>
      <p:sp>
        <p:nvSpPr>
          <p:cNvPr id="84" name="TextBox 4"/>
          <p:cNvSpPr txBox="1">
            <a:spLocks noChangeArrowheads="1"/>
          </p:cNvSpPr>
          <p:nvPr/>
        </p:nvSpPr>
        <p:spPr bwMode="auto">
          <a:xfrm>
            <a:off x="196860" y="2423275"/>
            <a:ext cx="278077" cy="330265"/>
          </a:xfrm>
          <a:prstGeom prst="rect">
            <a:avLst/>
          </a:prstGeom>
          <a:solidFill>
            <a:srgbClr val="0033CC"/>
          </a:solidFill>
          <a:ln>
            <a:noFill/>
          </a:ln>
          <a:extLst/>
        </p:spPr>
        <p:txBody>
          <a:bodyPr wrap="square" lIns="63195" tIns="31580" rIns="63195" bIns="3158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31745">
              <a:spcBef>
                <a:spcPct val="0"/>
              </a:spcBef>
              <a:buNone/>
              <a:defRPr/>
            </a:pPr>
            <a:r>
              <a:rPr lang="en-US" altLang="th-TH" sz="1700" b="1" dirty="0">
                <a:solidFill>
                  <a:prstClr val="white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1</a:t>
            </a:r>
          </a:p>
        </p:txBody>
      </p:sp>
      <p:sp>
        <p:nvSpPr>
          <p:cNvPr id="85" name="TextBox 4"/>
          <p:cNvSpPr txBox="1">
            <a:spLocks noChangeArrowheads="1"/>
          </p:cNvSpPr>
          <p:nvPr/>
        </p:nvSpPr>
        <p:spPr bwMode="auto">
          <a:xfrm>
            <a:off x="2526141" y="2431392"/>
            <a:ext cx="278077" cy="330265"/>
          </a:xfrm>
          <a:prstGeom prst="rect">
            <a:avLst/>
          </a:prstGeom>
          <a:solidFill>
            <a:srgbClr val="0033CC"/>
          </a:solidFill>
          <a:ln>
            <a:noFill/>
          </a:ln>
          <a:extLst/>
        </p:spPr>
        <p:txBody>
          <a:bodyPr wrap="square" lIns="63195" tIns="31580" rIns="63195" bIns="3158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31745">
              <a:spcBef>
                <a:spcPct val="0"/>
              </a:spcBef>
              <a:buNone/>
              <a:defRPr/>
            </a:pPr>
            <a:r>
              <a:rPr lang="en-US" altLang="th-TH" sz="1700" b="1" dirty="0">
                <a:solidFill>
                  <a:prstClr val="white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2</a:t>
            </a:r>
          </a:p>
        </p:txBody>
      </p:sp>
      <p:sp>
        <p:nvSpPr>
          <p:cNvPr id="86" name="TextBox 4"/>
          <p:cNvSpPr txBox="1">
            <a:spLocks noChangeArrowheads="1"/>
          </p:cNvSpPr>
          <p:nvPr/>
        </p:nvSpPr>
        <p:spPr bwMode="auto">
          <a:xfrm>
            <a:off x="4814822" y="2382696"/>
            <a:ext cx="278077" cy="330265"/>
          </a:xfrm>
          <a:prstGeom prst="rect">
            <a:avLst/>
          </a:prstGeom>
          <a:solidFill>
            <a:srgbClr val="0033CC"/>
          </a:solidFill>
          <a:ln>
            <a:noFill/>
          </a:ln>
          <a:extLst/>
        </p:spPr>
        <p:txBody>
          <a:bodyPr wrap="square" lIns="63195" tIns="31580" rIns="63195" bIns="3158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31745">
              <a:spcBef>
                <a:spcPct val="0"/>
              </a:spcBef>
              <a:buNone/>
              <a:defRPr/>
            </a:pPr>
            <a:r>
              <a:rPr lang="en-US" altLang="th-TH" sz="1700" b="1" dirty="0">
                <a:solidFill>
                  <a:prstClr val="white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3</a:t>
            </a:r>
          </a:p>
        </p:txBody>
      </p:sp>
      <p:pic>
        <p:nvPicPr>
          <p:cNvPr id="76" name="รูปภาพ 7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8215" y="1203663"/>
            <a:ext cx="545119" cy="317791"/>
          </a:xfrm>
          <a:prstGeom prst="rect">
            <a:avLst/>
          </a:prstGeom>
        </p:spPr>
      </p:pic>
      <p:pic>
        <p:nvPicPr>
          <p:cNvPr id="75" name="Picture 2" descr="bank, card, chip, credit, credit card, debit, debit card, money, online payment, payment, payment card, plastic card icon"/>
          <p:cNvPicPr>
            <a:picLocks noChangeAspect="1" noChangeArrowheads="1"/>
          </p:cNvPicPr>
          <p:nvPr/>
        </p:nvPicPr>
        <p:blipFill>
          <a:blip r:embed="rId11" cstate="screen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627922" y="4787291"/>
            <a:ext cx="2415317" cy="1769688"/>
          </a:xfrm>
          <a:prstGeom prst="rect">
            <a:avLst/>
          </a:prstGeom>
          <a:noFill/>
        </p:spPr>
      </p:pic>
      <p:pic>
        <p:nvPicPr>
          <p:cNvPr id="77" name="รูปภาพ 1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195" y="2220687"/>
            <a:ext cx="5560108" cy="2534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" name="Picture 16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69"/>
          <a:stretch>
            <a:fillRect/>
          </a:stretch>
        </p:blipFill>
        <p:spPr bwMode="auto">
          <a:xfrm>
            <a:off x="4882816" y="1598247"/>
            <a:ext cx="526940" cy="225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รูปภาพ 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564157" y="1637322"/>
            <a:ext cx="471680" cy="233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161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รูปภาพ 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9375" y="468359"/>
            <a:ext cx="996079" cy="1326853"/>
          </a:xfrm>
          <a:prstGeom prst="rect">
            <a:avLst/>
          </a:prstGeom>
        </p:spPr>
      </p:pic>
      <p:pic>
        <p:nvPicPr>
          <p:cNvPr id="44" name="รูปภาพ 4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2304" y="343058"/>
            <a:ext cx="1131397" cy="869601"/>
          </a:xfrm>
          <a:prstGeom prst="rect">
            <a:avLst/>
          </a:prstGeom>
        </p:spPr>
      </p:pic>
      <p:pic>
        <p:nvPicPr>
          <p:cNvPr id="45" name="รูปภาพ 4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74725" y="1183812"/>
            <a:ext cx="1106107" cy="875560"/>
          </a:xfrm>
          <a:prstGeom prst="rect">
            <a:avLst/>
          </a:prstGeom>
        </p:spPr>
      </p:pic>
      <p:pic>
        <p:nvPicPr>
          <p:cNvPr id="46" name="รูปภาพ 4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9590" y="1050063"/>
            <a:ext cx="1197415" cy="1006543"/>
          </a:xfrm>
          <a:prstGeom prst="rect">
            <a:avLst/>
          </a:prstGeom>
        </p:spPr>
      </p:pic>
      <p:sp>
        <p:nvSpPr>
          <p:cNvPr id="72" name="สี่เหลี่ยมผืนผ้า 71"/>
          <p:cNvSpPr/>
          <p:nvPr/>
        </p:nvSpPr>
        <p:spPr>
          <a:xfrm>
            <a:off x="557848" y="380808"/>
            <a:ext cx="1367218" cy="1552474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3195" tIns="31580" rIns="63195" bIns="31580" rtlCol="0" anchor="ctr"/>
          <a:lstStyle/>
          <a:p>
            <a:pPr algn="ctr" defTabSz="631745"/>
            <a:endParaRPr lang="th-TH" sz="1900">
              <a:solidFill>
                <a:prstClr val="white"/>
              </a:solidFill>
            </a:endParaRPr>
          </a:p>
        </p:txBody>
      </p:sp>
      <p:pic>
        <p:nvPicPr>
          <p:cNvPr id="73" name="รูปภาพ 7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4528" y="387828"/>
            <a:ext cx="644649" cy="783559"/>
          </a:xfrm>
          <a:prstGeom prst="rect">
            <a:avLst/>
          </a:prstGeom>
        </p:spPr>
      </p:pic>
      <p:pic>
        <p:nvPicPr>
          <p:cNvPr id="74" name="รูปภาพ 7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4528" y="1141165"/>
            <a:ext cx="647644" cy="766400"/>
          </a:xfrm>
          <a:prstGeom prst="rect">
            <a:avLst/>
          </a:prstGeom>
        </p:spPr>
      </p:pic>
      <p:cxnSp>
        <p:nvCxnSpPr>
          <p:cNvPr id="94" name="ตัวเชื่อมต่อหักมุม 93"/>
          <p:cNvCxnSpPr/>
          <p:nvPr/>
        </p:nvCxnSpPr>
        <p:spPr>
          <a:xfrm flipV="1">
            <a:off x="684591" y="1030100"/>
            <a:ext cx="326573" cy="270913"/>
          </a:xfrm>
          <a:prstGeom prst="bentConnector3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ตัวเชื่อมต่อหักมุม 94"/>
          <p:cNvCxnSpPr/>
          <p:nvPr/>
        </p:nvCxnSpPr>
        <p:spPr>
          <a:xfrm>
            <a:off x="688203" y="1420785"/>
            <a:ext cx="322961" cy="261426"/>
          </a:xfrm>
          <a:prstGeom prst="bentConnector3">
            <a:avLst>
              <a:gd name="adj1" fmla="val 50000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" name="ลูกศรขวา 102"/>
          <p:cNvSpPr/>
          <p:nvPr/>
        </p:nvSpPr>
        <p:spPr>
          <a:xfrm>
            <a:off x="1925833" y="554888"/>
            <a:ext cx="860957" cy="335514"/>
          </a:xfrm>
          <a:prstGeom prst="rightArrow">
            <a:avLst>
              <a:gd name="adj1" fmla="val 50000"/>
              <a:gd name="adj2" fmla="val 36897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3195" tIns="31580" rIns="63195" bIns="31580" rtlCol="0" anchor="ctr"/>
          <a:lstStyle/>
          <a:p>
            <a:pPr algn="ctr" defTabSz="631745"/>
            <a:endParaRPr lang="th-TH" sz="1900">
              <a:solidFill>
                <a:prstClr val="white"/>
              </a:solidFill>
            </a:endParaRPr>
          </a:p>
        </p:txBody>
      </p:sp>
      <p:sp>
        <p:nvSpPr>
          <p:cNvPr id="104" name="ลูกศรขวา 103"/>
          <p:cNvSpPr/>
          <p:nvPr/>
        </p:nvSpPr>
        <p:spPr>
          <a:xfrm>
            <a:off x="1934625" y="1328611"/>
            <a:ext cx="860957" cy="335514"/>
          </a:xfrm>
          <a:prstGeom prst="rightArrow">
            <a:avLst>
              <a:gd name="adj1" fmla="val 50000"/>
              <a:gd name="adj2" fmla="val 36897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3195" tIns="31580" rIns="63195" bIns="31580" rtlCol="0" anchor="ctr"/>
          <a:lstStyle/>
          <a:p>
            <a:pPr algn="ctr" defTabSz="631745"/>
            <a:endParaRPr lang="th-TH" sz="1900">
              <a:solidFill>
                <a:prstClr val="white"/>
              </a:solidFill>
            </a:endParaRPr>
          </a:p>
        </p:txBody>
      </p:sp>
      <p:sp>
        <p:nvSpPr>
          <p:cNvPr id="105" name="ลูกศรขวา 104"/>
          <p:cNvSpPr/>
          <p:nvPr/>
        </p:nvSpPr>
        <p:spPr>
          <a:xfrm>
            <a:off x="3717165" y="1337402"/>
            <a:ext cx="450017" cy="335514"/>
          </a:xfrm>
          <a:prstGeom prst="rightArrow">
            <a:avLst>
              <a:gd name="adj1" fmla="val 50000"/>
              <a:gd name="adj2" fmla="val 36897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3195" tIns="31580" rIns="63195" bIns="31580" rtlCol="0" anchor="ctr"/>
          <a:lstStyle/>
          <a:p>
            <a:pPr algn="ctr" defTabSz="631745"/>
            <a:endParaRPr lang="th-TH" sz="1900">
              <a:solidFill>
                <a:prstClr val="white"/>
              </a:solidFill>
            </a:endParaRPr>
          </a:p>
        </p:txBody>
      </p:sp>
      <p:sp>
        <p:nvSpPr>
          <p:cNvPr id="106" name="ลูกศรขวา 105"/>
          <p:cNvSpPr/>
          <p:nvPr/>
        </p:nvSpPr>
        <p:spPr>
          <a:xfrm>
            <a:off x="3737000" y="554888"/>
            <a:ext cx="1829301" cy="335514"/>
          </a:xfrm>
          <a:prstGeom prst="rightArrow">
            <a:avLst>
              <a:gd name="adj1" fmla="val 50000"/>
              <a:gd name="adj2" fmla="val 36897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3195" tIns="31580" rIns="63195" bIns="31580" rtlCol="0" anchor="ctr"/>
          <a:lstStyle/>
          <a:p>
            <a:pPr algn="ctr" defTabSz="631745"/>
            <a:endParaRPr lang="th-TH" sz="1900">
              <a:solidFill>
                <a:prstClr val="white"/>
              </a:solidFill>
            </a:endParaRPr>
          </a:p>
        </p:txBody>
      </p:sp>
      <p:sp>
        <p:nvSpPr>
          <p:cNvPr id="107" name="ลูกศรขวา 106"/>
          <p:cNvSpPr/>
          <p:nvPr/>
        </p:nvSpPr>
        <p:spPr>
          <a:xfrm>
            <a:off x="5106349" y="1337402"/>
            <a:ext cx="450017" cy="335514"/>
          </a:xfrm>
          <a:prstGeom prst="rightArrow">
            <a:avLst>
              <a:gd name="adj1" fmla="val 50000"/>
              <a:gd name="adj2" fmla="val 36897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3195" tIns="31580" rIns="63195" bIns="31580" rtlCol="0" anchor="ctr"/>
          <a:lstStyle/>
          <a:p>
            <a:pPr algn="ctr" defTabSz="631745"/>
            <a:endParaRPr lang="th-TH" sz="1900">
              <a:solidFill>
                <a:prstClr val="white"/>
              </a:solidFill>
            </a:endParaRPr>
          </a:p>
        </p:txBody>
      </p:sp>
      <p:pic>
        <p:nvPicPr>
          <p:cNvPr id="108" name="รูปภาพ 10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20797" y="228600"/>
            <a:ext cx="1012962" cy="1554534"/>
          </a:xfrm>
          <a:prstGeom prst="rect">
            <a:avLst/>
          </a:prstGeom>
        </p:spPr>
      </p:pic>
      <p:pic>
        <p:nvPicPr>
          <p:cNvPr id="109" name="รูปภาพ 10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05994" y="325474"/>
            <a:ext cx="1139582" cy="1458998"/>
          </a:xfrm>
          <a:prstGeom prst="rect">
            <a:avLst/>
          </a:prstGeom>
        </p:spPr>
      </p:pic>
      <p:sp>
        <p:nvSpPr>
          <p:cNvPr id="110" name="ลูกศรขวา 109"/>
          <p:cNvSpPr/>
          <p:nvPr/>
        </p:nvSpPr>
        <p:spPr>
          <a:xfrm>
            <a:off x="6516560" y="563679"/>
            <a:ext cx="288267" cy="335514"/>
          </a:xfrm>
          <a:prstGeom prst="rightArrow">
            <a:avLst>
              <a:gd name="adj1" fmla="val 50000"/>
              <a:gd name="adj2" fmla="val 36897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3195" tIns="31580" rIns="63195" bIns="31580" rtlCol="0" anchor="ctr"/>
          <a:lstStyle/>
          <a:p>
            <a:pPr algn="ctr" defTabSz="631745"/>
            <a:endParaRPr lang="th-TH" sz="1900">
              <a:solidFill>
                <a:prstClr val="white"/>
              </a:solidFill>
            </a:endParaRPr>
          </a:p>
        </p:txBody>
      </p:sp>
      <p:sp>
        <p:nvSpPr>
          <p:cNvPr id="111" name="ลูกศรขวา 110"/>
          <p:cNvSpPr/>
          <p:nvPr/>
        </p:nvSpPr>
        <p:spPr>
          <a:xfrm>
            <a:off x="6516560" y="1337402"/>
            <a:ext cx="288267" cy="335514"/>
          </a:xfrm>
          <a:prstGeom prst="rightArrow">
            <a:avLst>
              <a:gd name="adj1" fmla="val 50000"/>
              <a:gd name="adj2" fmla="val 36897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3195" tIns="31580" rIns="63195" bIns="31580" rtlCol="0" anchor="ctr"/>
          <a:lstStyle/>
          <a:p>
            <a:pPr algn="ctr" defTabSz="631745"/>
            <a:endParaRPr lang="th-TH" sz="1900">
              <a:solidFill>
                <a:prstClr val="white"/>
              </a:solidFill>
            </a:endParaRPr>
          </a:p>
        </p:txBody>
      </p:sp>
      <p:sp>
        <p:nvSpPr>
          <p:cNvPr id="112" name="ลูกศรขวา 111"/>
          <p:cNvSpPr/>
          <p:nvPr/>
        </p:nvSpPr>
        <p:spPr>
          <a:xfrm>
            <a:off x="7685936" y="764979"/>
            <a:ext cx="288267" cy="722497"/>
          </a:xfrm>
          <a:prstGeom prst="rightArrow">
            <a:avLst>
              <a:gd name="adj1" fmla="val 50000"/>
              <a:gd name="adj2" fmla="val 36897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3195" tIns="31580" rIns="63195" bIns="31580" rtlCol="0" anchor="ctr"/>
          <a:lstStyle/>
          <a:p>
            <a:pPr algn="ctr" defTabSz="631745"/>
            <a:endParaRPr lang="th-TH" sz="1900">
              <a:solidFill>
                <a:prstClr val="white"/>
              </a:solidFill>
            </a:endParaRPr>
          </a:p>
        </p:txBody>
      </p:sp>
      <p:sp>
        <p:nvSpPr>
          <p:cNvPr id="114" name="TextBox 4"/>
          <p:cNvSpPr txBox="1">
            <a:spLocks noChangeArrowheads="1"/>
          </p:cNvSpPr>
          <p:nvPr/>
        </p:nvSpPr>
        <p:spPr bwMode="auto">
          <a:xfrm>
            <a:off x="3463798" y="620133"/>
            <a:ext cx="2145743" cy="191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3195" tIns="31580" rIns="63195" bIns="3158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31745">
              <a:spcBef>
                <a:spcPct val="0"/>
              </a:spcBef>
              <a:buNone/>
              <a:defRPr/>
            </a:pPr>
            <a:r>
              <a:rPr lang="th-TH" altLang="th-TH" sz="800" dirty="0">
                <a:solidFill>
                  <a:prstClr val="white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ผูกบัญชีเข้ากับระบบ</a:t>
            </a:r>
            <a:endParaRPr lang="en-US" altLang="th-TH" sz="800" dirty="0">
              <a:solidFill>
                <a:prstClr val="white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5" name="TextBox 4"/>
          <p:cNvSpPr txBox="1">
            <a:spLocks noChangeArrowheads="1"/>
          </p:cNvSpPr>
          <p:nvPr/>
        </p:nvSpPr>
        <p:spPr bwMode="auto">
          <a:xfrm>
            <a:off x="5045562" y="1385423"/>
            <a:ext cx="487098" cy="3515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3195" tIns="31580" rIns="63195" bIns="3158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31745">
              <a:spcBef>
                <a:spcPct val="0"/>
              </a:spcBef>
              <a:buNone/>
              <a:defRPr/>
            </a:pPr>
            <a:r>
              <a:rPr lang="th-TH" altLang="th-TH" sz="600" dirty="0">
                <a:solidFill>
                  <a:prstClr val="white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ผูกบัญชี</a:t>
            </a:r>
          </a:p>
          <a:p>
            <a:pPr algn="ctr" defTabSz="631745">
              <a:spcBef>
                <a:spcPct val="0"/>
              </a:spcBef>
              <a:buNone/>
              <a:defRPr/>
            </a:pPr>
            <a:r>
              <a:rPr lang="th-TH" altLang="th-TH" sz="600" dirty="0">
                <a:solidFill>
                  <a:prstClr val="white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เข้ากับระบบ</a:t>
            </a:r>
            <a:endParaRPr lang="en-US" altLang="th-TH" sz="600" dirty="0">
              <a:solidFill>
                <a:prstClr val="white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6" name="TextBox 4"/>
          <p:cNvSpPr txBox="1">
            <a:spLocks noChangeArrowheads="1"/>
          </p:cNvSpPr>
          <p:nvPr/>
        </p:nvSpPr>
        <p:spPr bwMode="auto">
          <a:xfrm>
            <a:off x="3636018" y="1423722"/>
            <a:ext cx="545305" cy="159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3195" tIns="31580" rIns="63195" bIns="3158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31745">
              <a:spcBef>
                <a:spcPct val="0"/>
              </a:spcBef>
              <a:buNone/>
              <a:defRPr/>
            </a:pPr>
            <a:r>
              <a:rPr lang="th-TH" altLang="th-TH" sz="600" dirty="0">
                <a:solidFill>
                  <a:prstClr val="white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โอน </a:t>
            </a:r>
            <a:r>
              <a:rPr lang="en-US" altLang="th-TH" sz="600" dirty="0">
                <a:solidFill>
                  <a:prstClr val="white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Auto</a:t>
            </a:r>
          </a:p>
        </p:txBody>
      </p:sp>
      <p:sp>
        <p:nvSpPr>
          <p:cNvPr id="78" name="TextBox 4"/>
          <p:cNvSpPr txBox="1">
            <a:spLocks noChangeArrowheads="1"/>
          </p:cNvSpPr>
          <p:nvPr/>
        </p:nvSpPr>
        <p:spPr bwMode="auto">
          <a:xfrm>
            <a:off x="188741" y="856862"/>
            <a:ext cx="278077" cy="330265"/>
          </a:xfrm>
          <a:prstGeom prst="rect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square" lIns="63195" tIns="31580" rIns="63195" bIns="3158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31745">
              <a:spcBef>
                <a:spcPct val="0"/>
              </a:spcBef>
              <a:buNone/>
              <a:defRPr/>
            </a:pPr>
            <a:r>
              <a:rPr lang="en-US" altLang="th-TH" sz="17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A</a:t>
            </a:r>
          </a:p>
        </p:txBody>
      </p:sp>
      <p:sp>
        <p:nvSpPr>
          <p:cNvPr id="2" name="Rectangle 1"/>
          <p:cNvSpPr/>
          <p:nvPr/>
        </p:nvSpPr>
        <p:spPr>
          <a:xfrm>
            <a:off x="557848" y="2656875"/>
            <a:ext cx="1367218" cy="3438592"/>
          </a:xfrm>
          <a:prstGeom prst="rect">
            <a:avLst/>
          </a:prstGeom>
          <a:solidFill>
            <a:schemeClr val="bg1">
              <a:lumMod val="85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3195" tIns="31580" rIns="63195" bIns="31580" rtlCol="0" anchor="ctr"/>
          <a:lstStyle/>
          <a:p>
            <a:pPr algn="ctr" defTabSz="631745"/>
            <a:endParaRPr lang="th-TH" sz="1900">
              <a:solidFill>
                <a:prstClr val="white"/>
              </a:solidFill>
            </a:endParaRPr>
          </a:p>
        </p:txBody>
      </p:sp>
      <p:sp>
        <p:nvSpPr>
          <p:cNvPr id="92" name="Rectangle 91"/>
          <p:cNvSpPr/>
          <p:nvPr/>
        </p:nvSpPr>
        <p:spPr>
          <a:xfrm>
            <a:off x="2486840" y="2685652"/>
            <a:ext cx="1383375" cy="3438592"/>
          </a:xfrm>
          <a:prstGeom prst="rect">
            <a:avLst/>
          </a:prstGeom>
          <a:solidFill>
            <a:schemeClr val="bg1">
              <a:lumMod val="85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3195" tIns="31580" rIns="63195" bIns="31580" rtlCol="0" anchor="ctr"/>
          <a:lstStyle/>
          <a:p>
            <a:pPr algn="ctr" defTabSz="631745"/>
            <a:endParaRPr lang="th-TH" sz="1900">
              <a:solidFill>
                <a:prstClr val="white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57812" y="2945781"/>
            <a:ext cx="1367254" cy="15095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17946" y="4504371"/>
            <a:ext cx="1407120" cy="157671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349941" y="2901593"/>
            <a:ext cx="1553844" cy="2445729"/>
          </a:xfrm>
          <a:prstGeom prst="rect">
            <a:avLst/>
          </a:prstGeom>
        </p:spPr>
      </p:pic>
      <p:sp>
        <p:nvSpPr>
          <p:cNvPr id="96" name="Rectangle 95"/>
          <p:cNvSpPr/>
          <p:nvPr/>
        </p:nvSpPr>
        <p:spPr>
          <a:xfrm>
            <a:off x="3930382" y="2680853"/>
            <a:ext cx="1368982" cy="3438592"/>
          </a:xfrm>
          <a:prstGeom prst="rect">
            <a:avLst/>
          </a:prstGeom>
          <a:solidFill>
            <a:schemeClr val="bg1">
              <a:lumMod val="85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3195" tIns="31580" rIns="63195" bIns="31580" rtlCol="0" anchor="ctr"/>
          <a:lstStyle/>
          <a:p>
            <a:pPr algn="ctr" defTabSz="631745"/>
            <a:endParaRPr lang="th-TH" sz="1900">
              <a:solidFill>
                <a:prstClr val="white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588015" y="3015396"/>
            <a:ext cx="2021478" cy="2566052"/>
          </a:xfrm>
          <a:prstGeom prst="rect">
            <a:avLst/>
          </a:prstGeom>
        </p:spPr>
      </p:pic>
      <p:sp>
        <p:nvSpPr>
          <p:cNvPr id="97" name="Rectangle 96"/>
          <p:cNvSpPr/>
          <p:nvPr/>
        </p:nvSpPr>
        <p:spPr>
          <a:xfrm>
            <a:off x="2486838" y="369269"/>
            <a:ext cx="1383375" cy="1778385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3195" tIns="31580" rIns="63195" bIns="31580" rtlCol="0" anchor="ctr"/>
          <a:lstStyle/>
          <a:p>
            <a:pPr algn="ctr" defTabSz="631745"/>
            <a:endParaRPr lang="th-TH" sz="1900">
              <a:solidFill>
                <a:prstClr val="white"/>
              </a:solidFill>
            </a:endParaRPr>
          </a:p>
        </p:txBody>
      </p:sp>
      <p:sp>
        <p:nvSpPr>
          <p:cNvPr id="98" name="Rectangle 97"/>
          <p:cNvSpPr/>
          <p:nvPr/>
        </p:nvSpPr>
        <p:spPr>
          <a:xfrm>
            <a:off x="3930380" y="364472"/>
            <a:ext cx="1368982" cy="1778385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3195" tIns="31580" rIns="63195" bIns="31580" rtlCol="0" anchor="ctr"/>
          <a:lstStyle/>
          <a:p>
            <a:pPr algn="ctr" defTabSz="631745"/>
            <a:endParaRPr lang="th-TH" sz="1900">
              <a:solidFill>
                <a:prstClr val="white"/>
              </a:solidFill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1220631" y="2145034"/>
            <a:ext cx="4800" cy="511889"/>
          </a:xfrm>
          <a:prstGeom prst="straightConnector1">
            <a:avLst/>
          </a:prstGeom>
          <a:ln w="762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Arrow Connector 98"/>
          <p:cNvCxnSpPr/>
          <p:nvPr/>
        </p:nvCxnSpPr>
        <p:spPr>
          <a:xfrm>
            <a:off x="3174870" y="2142905"/>
            <a:ext cx="1" cy="561977"/>
          </a:xfrm>
          <a:prstGeom prst="straightConnector1">
            <a:avLst/>
          </a:prstGeom>
          <a:ln w="762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Arrow Connector 99"/>
          <p:cNvCxnSpPr/>
          <p:nvPr/>
        </p:nvCxnSpPr>
        <p:spPr>
          <a:xfrm>
            <a:off x="4594428" y="2142905"/>
            <a:ext cx="1" cy="561977"/>
          </a:xfrm>
          <a:prstGeom prst="straightConnector1">
            <a:avLst/>
          </a:prstGeom>
          <a:ln w="762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8" name="Rectangle 117"/>
          <p:cNvSpPr/>
          <p:nvPr/>
        </p:nvSpPr>
        <p:spPr>
          <a:xfrm>
            <a:off x="5364375" y="2680852"/>
            <a:ext cx="1287557" cy="3438592"/>
          </a:xfrm>
          <a:prstGeom prst="rect">
            <a:avLst/>
          </a:prstGeom>
          <a:solidFill>
            <a:schemeClr val="bg1">
              <a:lumMod val="85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3195" tIns="31580" rIns="63195" bIns="31580" rtlCol="0" anchor="ctr"/>
          <a:lstStyle/>
          <a:p>
            <a:pPr algn="ctr" defTabSz="631745"/>
            <a:endParaRPr lang="th-TH" sz="1900">
              <a:solidFill>
                <a:prstClr val="white"/>
              </a:solidFill>
            </a:endParaRPr>
          </a:p>
        </p:txBody>
      </p:sp>
      <p:sp>
        <p:nvSpPr>
          <p:cNvPr id="121" name="Rectangle 120"/>
          <p:cNvSpPr/>
          <p:nvPr/>
        </p:nvSpPr>
        <p:spPr>
          <a:xfrm>
            <a:off x="5364373" y="364472"/>
            <a:ext cx="1287559" cy="1778385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3195" tIns="31580" rIns="63195" bIns="31580" rtlCol="0" anchor="ctr"/>
          <a:lstStyle/>
          <a:p>
            <a:pPr algn="ctr" defTabSz="631745"/>
            <a:endParaRPr lang="th-TH" sz="1900">
              <a:solidFill>
                <a:prstClr val="white"/>
              </a:solidFill>
            </a:endParaRPr>
          </a:p>
        </p:txBody>
      </p:sp>
      <p:cxnSp>
        <p:nvCxnSpPr>
          <p:cNvPr id="122" name="Straight Arrow Connector 121"/>
          <p:cNvCxnSpPr/>
          <p:nvPr/>
        </p:nvCxnSpPr>
        <p:spPr>
          <a:xfrm>
            <a:off x="6028373" y="2142904"/>
            <a:ext cx="1" cy="561977"/>
          </a:xfrm>
          <a:prstGeom prst="straightConnector1">
            <a:avLst/>
          </a:prstGeom>
          <a:ln w="762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4"/>
          <a:srcRect l="41315" r="39839"/>
          <a:stretch/>
        </p:blipFill>
        <p:spPr>
          <a:xfrm>
            <a:off x="5378712" y="3459685"/>
            <a:ext cx="1292354" cy="1981763"/>
          </a:xfrm>
          <a:prstGeom prst="rect">
            <a:avLst/>
          </a:prstGeom>
        </p:spPr>
      </p:pic>
      <p:sp>
        <p:nvSpPr>
          <p:cNvPr id="127" name="TextBox 4"/>
          <p:cNvSpPr txBox="1">
            <a:spLocks noChangeArrowheads="1"/>
          </p:cNvSpPr>
          <p:nvPr/>
        </p:nvSpPr>
        <p:spPr bwMode="auto">
          <a:xfrm>
            <a:off x="2339475" y="897473"/>
            <a:ext cx="278077" cy="330265"/>
          </a:xfrm>
          <a:prstGeom prst="rect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square" lIns="63195" tIns="31580" rIns="63195" bIns="3158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31745">
              <a:spcBef>
                <a:spcPct val="0"/>
              </a:spcBef>
              <a:buNone/>
              <a:defRPr/>
            </a:pPr>
            <a:r>
              <a:rPr lang="en-US" altLang="th-TH" sz="17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B</a:t>
            </a:r>
          </a:p>
        </p:txBody>
      </p:sp>
      <p:sp>
        <p:nvSpPr>
          <p:cNvPr id="128" name="TextBox 4"/>
          <p:cNvSpPr txBox="1">
            <a:spLocks noChangeArrowheads="1"/>
          </p:cNvSpPr>
          <p:nvPr/>
        </p:nvSpPr>
        <p:spPr bwMode="auto">
          <a:xfrm>
            <a:off x="4027597" y="881242"/>
            <a:ext cx="278077" cy="330265"/>
          </a:xfrm>
          <a:prstGeom prst="rect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square" lIns="63195" tIns="31580" rIns="63195" bIns="3158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31745">
              <a:spcBef>
                <a:spcPct val="0"/>
              </a:spcBef>
              <a:buNone/>
              <a:defRPr/>
            </a:pPr>
            <a:r>
              <a:rPr lang="en-US" altLang="th-TH" sz="17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</a:t>
            </a:r>
          </a:p>
        </p:txBody>
      </p:sp>
      <p:sp>
        <p:nvSpPr>
          <p:cNvPr id="129" name="TextBox 4"/>
          <p:cNvSpPr txBox="1">
            <a:spLocks noChangeArrowheads="1"/>
          </p:cNvSpPr>
          <p:nvPr/>
        </p:nvSpPr>
        <p:spPr bwMode="auto">
          <a:xfrm>
            <a:off x="5180065" y="881240"/>
            <a:ext cx="278077" cy="330265"/>
          </a:xfrm>
          <a:prstGeom prst="rect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square" lIns="63195" tIns="31580" rIns="63195" bIns="3158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31745">
              <a:spcBef>
                <a:spcPct val="0"/>
              </a:spcBef>
              <a:buNone/>
              <a:defRPr/>
            </a:pPr>
            <a:r>
              <a:rPr lang="en-US" altLang="th-TH" sz="17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D</a:t>
            </a:r>
          </a:p>
        </p:txBody>
      </p:sp>
      <p:sp>
        <p:nvSpPr>
          <p:cNvPr id="49" name="Rectangle 48"/>
          <p:cNvSpPr/>
          <p:nvPr/>
        </p:nvSpPr>
        <p:spPr>
          <a:xfrm>
            <a:off x="544969" y="366602"/>
            <a:ext cx="1383375" cy="1778385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3195" tIns="31580" rIns="63195" bIns="31580" rtlCol="0" anchor="ctr"/>
          <a:lstStyle/>
          <a:p>
            <a:pPr algn="ctr" defTabSz="631745"/>
            <a:endParaRPr lang="th-TH" sz="1900">
              <a:solidFill>
                <a:prstClr val="white"/>
              </a:solidFill>
            </a:endParaRPr>
          </a:p>
        </p:txBody>
      </p:sp>
      <p:pic>
        <p:nvPicPr>
          <p:cNvPr id="53" name="รูปภาพ 7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8215" y="1203663"/>
            <a:ext cx="545119" cy="317791"/>
          </a:xfrm>
          <a:prstGeom prst="rect">
            <a:avLst/>
          </a:prstGeom>
        </p:spPr>
      </p:pic>
      <p:pic>
        <p:nvPicPr>
          <p:cNvPr id="47" name="Picture 16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69"/>
          <a:stretch>
            <a:fillRect/>
          </a:stretch>
        </p:blipFill>
        <p:spPr bwMode="auto">
          <a:xfrm>
            <a:off x="4882816" y="1598247"/>
            <a:ext cx="526940" cy="225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รูปภาพ 47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564157" y="1637322"/>
            <a:ext cx="471680" cy="233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746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4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2" grpId="0" animBg="1"/>
      <p:bldP spid="96" grpId="0" animBg="1"/>
      <p:bldP spid="97" grpId="0" animBg="1"/>
      <p:bldP spid="98" grpId="0" animBg="1"/>
      <p:bldP spid="118" grpId="0" animBg="1"/>
      <p:bldP spid="121" grpId="0" animBg="1"/>
      <p:bldP spid="49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รูปภาพ 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9375" y="468359"/>
            <a:ext cx="996079" cy="1326853"/>
          </a:xfrm>
          <a:prstGeom prst="rect">
            <a:avLst/>
          </a:prstGeom>
        </p:spPr>
      </p:pic>
      <p:sp>
        <p:nvSpPr>
          <p:cNvPr id="38" name="TextBox 4"/>
          <p:cNvSpPr txBox="1">
            <a:spLocks noChangeArrowheads="1"/>
          </p:cNvSpPr>
          <p:nvPr/>
        </p:nvSpPr>
        <p:spPr bwMode="auto">
          <a:xfrm>
            <a:off x="531176" y="2403371"/>
            <a:ext cx="1919848" cy="4591787"/>
          </a:xfrm>
          <a:prstGeom prst="rect">
            <a:avLst/>
          </a:prstGeom>
          <a:solidFill>
            <a:srgbClr val="FFC000"/>
          </a:solidFill>
          <a:ln>
            <a:noFill/>
          </a:ln>
          <a:extLst/>
        </p:spPr>
        <p:txBody>
          <a:bodyPr wrap="square" lIns="63195" tIns="31580" rIns="63195" bIns="3158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31745">
              <a:spcBef>
                <a:spcPct val="0"/>
              </a:spcBef>
              <a:buNone/>
              <a:defRPr/>
            </a:pPr>
            <a:r>
              <a:rPr lang="th-TH" altLang="th-TH" sz="1700" dirty="0">
                <a:solidFill>
                  <a:srgbClr val="0033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ระหว่างวัน</a:t>
            </a:r>
          </a:p>
          <a:p>
            <a:pPr algn="ctr" defTabSz="631745">
              <a:spcBef>
                <a:spcPct val="0"/>
              </a:spcBef>
              <a:buNone/>
              <a:defRPr/>
            </a:pPr>
            <a:endParaRPr lang="th-TH" altLang="th-TH" sz="1700" dirty="0">
              <a:solidFill>
                <a:srgbClr val="0033CC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631745">
              <a:spcBef>
                <a:spcPct val="0"/>
              </a:spcBef>
              <a:buNone/>
              <a:defRPr/>
            </a:pPr>
            <a:endParaRPr lang="th-TH" altLang="th-TH" sz="1700" dirty="0">
              <a:solidFill>
                <a:srgbClr val="0033CC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631745">
              <a:spcBef>
                <a:spcPct val="0"/>
              </a:spcBef>
              <a:buNone/>
              <a:defRPr/>
            </a:pPr>
            <a:endParaRPr lang="th-TH" altLang="th-TH" sz="1700" dirty="0">
              <a:solidFill>
                <a:srgbClr val="0033CC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631745">
              <a:spcBef>
                <a:spcPct val="0"/>
              </a:spcBef>
              <a:buNone/>
              <a:defRPr/>
            </a:pPr>
            <a:endParaRPr lang="th-TH" altLang="th-TH" sz="1700" dirty="0">
              <a:solidFill>
                <a:srgbClr val="0033CC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631745">
              <a:spcBef>
                <a:spcPct val="0"/>
              </a:spcBef>
              <a:buNone/>
              <a:defRPr/>
            </a:pPr>
            <a:endParaRPr lang="th-TH" altLang="th-TH" sz="1700" dirty="0">
              <a:solidFill>
                <a:srgbClr val="0033CC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631745">
              <a:spcBef>
                <a:spcPct val="0"/>
              </a:spcBef>
              <a:buNone/>
              <a:defRPr/>
            </a:pPr>
            <a:endParaRPr lang="th-TH" altLang="th-TH" sz="1700" dirty="0">
              <a:solidFill>
                <a:srgbClr val="0033CC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631745">
              <a:spcBef>
                <a:spcPct val="0"/>
              </a:spcBef>
              <a:buNone/>
              <a:defRPr/>
            </a:pPr>
            <a:endParaRPr lang="th-TH" altLang="th-TH" sz="1700" dirty="0">
              <a:solidFill>
                <a:srgbClr val="0033CC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631745">
              <a:spcBef>
                <a:spcPct val="0"/>
              </a:spcBef>
              <a:buNone/>
              <a:defRPr/>
            </a:pPr>
            <a:endParaRPr lang="th-TH" altLang="th-TH" sz="1700" dirty="0">
              <a:solidFill>
                <a:srgbClr val="0033CC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631745">
              <a:spcBef>
                <a:spcPct val="0"/>
              </a:spcBef>
              <a:buNone/>
              <a:defRPr/>
            </a:pPr>
            <a:endParaRPr lang="th-TH" altLang="th-TH" sz="1700" dirty="0">
              <a:solidFill>
                <a:srgbClr val="0033CC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631745">
              <a:spcBef>
                <a:spcPct val="0"/>
              </a:spcBef>
              <a:buNone/>
              <a:defRPr/>
            </a:pPr>
            <a:endParaRPr lang="th-TH" altLang="th-TH" sz="1700" dirty="0">
              <a:solidFill>
                <a:srgbClr val="0033CC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631745">
              <a:spcBef>
                <a:spcPct val="0"/>
              </a:spcBef>
              <a:buNone/>
              <a:defRPr/>
            </a:pPr>
            <a:endParaRPr lang="th-TH" altLang="th-TH" sz="1700" dirty="0">
              <a:solidFill>
                <a:srgbClr val="0033CC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631745">
              <a:spcBef>
                <a:spcPct val="0"/>
              </a:spcBef>
              <a:buNone/>
              <a:defRPr/>
            </a:pPr>
            <a:endParaRPr lang="th-TH" altLang="th-TH" sz="1700" dirty="0">
              <a:solidFill>
                <a:srgbClr val="0033CC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631745">
              <a:spcBef>
                <a:spcPct val="0"/>
              </a:spcBef>
              <a:buNone/>
              <a:defRPr/>
            </a:pPr>
            <a:endParaRPr lang="th-TH" altLang="th-TH" sz="1700" dirty="0">
              <a:solidFill>
                <a:srgbClr val="0033CC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631745">
              <a:spcBef>
                <a:spcPct val="0"/>
              </a:spcBef>
              <a:buNone/>
              <a:defRPr/>
            </a:pPr>
            <a:endParaRPr lang="th-TH" altLang="th-TH" sz="1700" dirty="0">
              <a:solidFill>
                <a:srgbClr val="0033CC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631745">
              <a:spcBef>
                <a:spcPct val="0"/>
              </a:spcBef>
              <a:buNone/>
              <a:defRPr/>
            </a:pPr>
            <a:endParaRPr lang="th-TH" altLang="th-TH" sz="1700" dirty="0">
              <a:solidFill>
                <a:srgbClr val="0033CC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631745">
              <a:spcBef>
                <a:spcPct val="0"/>
              </a:spcBef>
              <a:buNone/>
              <a:defRPr/>
            </a:pPr>
            <a:endParaRPr lang="en-US" altLang="th-TH" sz="1700" dirty="0">
              <a:solidFill>
                <a:srgbClr val="0033CC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4" name="รูปภาพ 4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2304" y="343058"/>
            <a:ext cx="1131397" cy="869601"/>
          </a:xfrm>
          <a:prstGeom prst="rect">
            <a:avLst/>
          </a:prstGeom>
        </p:spPr>
      </p:pic>
      <p:pic>
        <p:nvPicPr>
          <p:cNvPr id="45" name="รูปภาพ 4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74725" y="1183812"/>
            <a:ext cx="1106107" cy="875560"/>
          </a:xfrm>
          <a:prstGeom prst="rect">
            <a:avLst/>
          </a:prstGeom>
        </p:spPr>
      </p:pic>
      <p:pic>
        <p:nvPicPr>
          <p:cNvPr id="46" name="รูปภาพ 4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9590" y="1050063"/>
            <a:ext cx="1197415" cy="1006543"/>
          </a:xfrm>
          <a:prstGeom prst="rect">
            <a:avLst/>
          </a:prstGeom>
        </p:spPr>
      </p:pic>
      <p:sp>
        <p:nvSpPr>
          <p:cNvPr id="49" name="สี่เหลี่ยมผืนผ้า 48"/>
          <p:cNvSpPr/>
          <p:nvPr/>
        </p:nvSpPr>
        <p:spPr>
          <a:xfrm>
            <a:off x="767276" y="2719461"/>
            <a:ext cx="1448655" cy="64418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3195" tIns="31580" rIns="63195" bIns="31580" rtlCol="0" anchor="ctr"/>
          <a:lstStyle/>
          <a:p>
            <a:pPr algn="ctr" defTabSz="631745"/>
            <a:endParaRPr lang="th-TH" sz="1900">
              <a:solidFill>
                <a:prstClr val="white"/>
              </a:solidFill>
            </a:endParaRPr>
          </a:p>
        </p:txBody>
      </p:sp>
      <p:sp>
        <p:nvSpPr>
          <p:cNvPr id="50" name="TextBox 4"/>
          <p:cNvSpPr txBox="1">
            <a:spLocks noChangeArrowheads="1"/>
          </p:cNvSpPr>
          <p:nvPr/>
        </p:nvSpPr>
        <p:spPr bwMode="auto">
          <a:xfrm>
            <a:off x="712407" y="2730596"/>
            <a:ext cx="1330966" cy="617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3195" tIns="31580" rIns="63195" bIns="3158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31745">
              <a:spcBef>
                <a:spcPct val="0"/>
              </a:spcBef>
              <a:buNone/>
              <a:defRPr/>
            </a:pPr>
            <a:r>
              <a:rPr lang="th-TH" altLang="th-TH" sz="1100" dirty="0">
                <a:solidFill>
                  <a:srgbClr val="0033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th-TH" altLang="th-TH" sz="800" dirty="0">
                <a:solidFill>
                  <a:srgbClr val="0033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-สถานะบัตรไม่ถูกต้อง/</a:t>
            </a:r>
          </a:p>
          <a:p>
            <a:pPr defTabSz="631745">
              <a:spcBef>
                <a:spcPct val="0"/>
              </a:spcBef>
              <a:buNone/>
              <a:defRPr/>
            </a:pPr>
            <a:r>
              <a:rPr lang="th-TH" altLang="th-TH" sz="800" dirty="0">
                <a:solidFill>
                  <a:srgbClr val="0033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 ยอดเงินไม่เพียงพอ</a:t>
            </a:r>
          </a:p>
          <a:p>
            <a:pPr defTabSz="631745">
              <a:spcBef>
                <a:spcPct val="0"/>
              </a:spcBef>
              <a:buNone/>
              <a:defRPr/>
            </a:pPr>
            <a:r>
              <a:rPr lang="th-TH" altLang="th-TH" sz="800" dirty="0">
                <a:solidFill>
                  <a:srgbClr val="0033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-ให้ปฏิเสธการรับชำระเงิน</a:t>
            </a:r>
          </a:p>
          <a:p>
            <a:pPr defTabSz="631745">
              <a:spcBef>
                <a:spcPct val="0"/>
              </a:spcBef>
              <a:buNone/>
              <a:defRPr/>
            </a:pPr>
            <a:r>
              <a:rPr lang="th-TH" altLang="th-TH" sz="800" dirty="0">
                <a:solidFill>
                  <a:srgbClr val="0033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-คืนบัตร</a:t>
            </a:r>
            <a:endParaRPr lang="en-US" altLang="th-TH" sz="800" dirty="0">
              <a:solidFill>
                <a:srgbClr val="0033CC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1" name="สี่เหลี่ยมผืนผ้า 50"/>
          <p:cNvSpPr/>
          <p:nvPr/>
        </p:nvSpPr>
        <p:spPr>
          <a:xfrm>
            <a:off x="769198" y="3416140"/>
            <a:ext cx="1446781" cy="164386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3195" tIns="31580" rIns="63195" bIns="31580" rtlCol="0" anchor="ctr"/>
          <a:lstStyle/>
          <a:p>
            <a:pPr algn="ctr" defTabSz="631745"/>
            <a:endParaRPr lang="th-TH" sz="1900">
              <a:solidFill>
                <a:prstClr val="white"/>
              </a:solidFill>
            </a:endParaRPr>
          </a:p>
        </p:txBody>
      </p:sp>
      <p:sp>
        <p:nvSpPr>
          <p:cNvPr id="52" name="TextBox 4"/>
          <p:cNvSpPr txBox="1">
            <a:spLocks noChangeArrowheads="1"/>
          </p:cNvSpPr>
          <p:nvPr/>
        </p:nvSpPr>
        <p:spPr bwMode="auto">
          <a:xfrm>
            <a:off x="774019" y="3480587"/>
            <a:ext cx="1543341" cy="1479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3195" tIns="31580" rIns="63195" bIns="3158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31745">
              <a:spcBef>
                <a:spcPct val="0"/>
              </a:spcBef>
              <a:buNone/>
              <a:defRPr/>
            </a:pPr>
            <a:r>
              <a:rPr lang="th-TH" altLang="th-TH" sz="800" dirty="0">
                <a:solidFill>
                  <a:srgbClr val="0033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-สถานะบัตรถูกต้อง/</a:t>
            </a:r>
          </a:p>
          <a:p>
            <a:pPr defTabSz="631745">
              <a:spcBef>
                <a:spcPct val="0"/>
              </a:spcBef>
              <a:buNone/>
              <a:defRPr/>
            </a:pPr>
            <a:r>
              <a:rPr lang="th-TH" altLang="th-TH" sz="800" dirty="0">
                <a:solidFill>
                  <a:srgbClr val="0033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ยอดเงินเพียงพอ</a:t>
            </a:r>
          </a:p>
          <a:p>
            <a:pPr defTabSz="631745">
              <a:spcBef>
                <a:spcPct val="0"/>
              </a:spcBef>
              <a:buNone/>
              <a:defRPr/>
            </a:pPr>
            <a:r>
              <a:rPr lang="th-TH" altLang="th-TH" sz="800" dirty="0">
                <a:solidFill>
                  <a:srgbClr val="0033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-ให้รับชำระเงิน</a:t>
            </a:r>
          </a:p>
          <a:p>
            <a:pPr defTabSz="631745">
              <a:spcBef>
                <a:spcPct val="0"/>
              </a:spcBef>
              <a:buNone/>
              <a:defRPr/>
            </a:pPr>
            <a:r>
              <a:rPr lang="th-TH" altLang="th-TH" sz="800" dirty="0">
                <a:solidFill>
                  <a:srgbClr val="0033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-</a:t>
            </a:r>
            <a:r>
              <a:rPr lang="en-US" altLang="th-TH" sz="800" dirty="0">
                <a:solidFill>
                  <a:srgbClr val="0033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EDC </a:t>
            </a:r>
            <a:r>
              <a:rPr lang="th-TH" altLang="th-TH" sz="800" dirty="0">
                <a:solidFill>
                  <a:srgbClr val="0033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จะหักเงินในบัตร/</a:t>
            </a:r>
          </a:p>
          <a:p>
            <a:pPr defTabSz="631745">
              <a:spcBef>
                <a:spcPct val="0"/>
              </a:spcBef>
              <a:buNone/>
              <a:defRPr/>
            </a:pPr>
            <a:r>
              <a:rPr lang="th-TH" altLang="th-TH" sz="800" dirty="0">
                <a:solidFill>
                  <a:srgbClr val="0033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บัญชีผู้ถือบัตร</a:t>
            </a:r>
          </a:p>
          <a:p>
            <a:pPr defTabSz="631745">
              <a:spcBef>
                <a:spcPct val="0"/>
              </a:spcBef>
              <a:buNone/>
              <a:defRPr/>
            </a:pPr>
            <a:r>
              <a:rPr lang="th-TH" altLang="th-TH" sz="800" dirty="0">
                <a:solidFill>
                  <a:srgbClr val="0033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-พิมพ์ </a:t>
            </a:r>
            <a:r>
              <a:rPr lang="en-US" altLang="th-TH" sz="800" dirty="0">
                <a:solidFill>
                  <a:srgbClr val="0033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Payment Slip</a:t>
            </a:r>
          </a:p>
          <a:p>
            <a:pPr defTabSz="631745">
              <a:spcBef>
                <a:spcPct val="0"/>
              </a:spcBef>
              <a:buNone/>
              <a:defRPr/>
            </a:pPr>
            <a:r>
              <a:rPr lang="en-US" altLang="th-TH" sz="800" dirty="0">
                <a:solidFill>
                  <a:srgbClr val="0033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 </a:t>
            </a:r>
            <a:r>
              <a:rPr lang="th-TH" altLang="th-TH" sz="800" dirty="0">
                <a:solidFill>
                  <a:srgbClr val="0033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-</a:t>
            </a:r>
            <a:r>
              <a:rPr lang="en-US" altLang="th-TH" sz="800" dirty="0">
                <a:solidFill>
                  <a:srgbClr val="0033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Merchant Slip</a:t>
            </a:r>
            <a:r>
              <a:rPr lang="th-TH" altLang="th-TH" sz="800" dirty="0">
                <a:solidFill>
                  <a:srgbClr val="0033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th-TH" altLang="th-TH" sz="300" dirty="0">
                <a:solidFill>
                  <a:srgbClr val="0033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(ผู้ชำระเงินลงชื่อรับรอง)</a:t>
            </a:r>
            <a:endParaRPr lang="en-US" altLang="th-TH" sz="1000" dirty="0">
              <a:solidFill>
                <a:srgbClr val="0033CC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defTabSz="631745">
              <a:spcBef>
                <a:spcPct val="0"/>
              </a:spcBef>
              <a:buNone/>
              <a:defRPr/>
            </a:pPr>
            <a:r>
              <a:rPr lang="en-US" altLang="th-TH" sz="1000" dirty="0">
                <a:solidFill>
                  <a:srgbClr val="0033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  </a:t>
            </a:r>
            <a:r>
              <a:rPr lang="th-TH" altLang="th-TH" sz="800" dirty="0">
                <a:solidFill>
                  <a:srgbClr val="0033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-</a:t>
            </a:r>
            <a:r>
              <a:rPr lang="en-US" altLang="th-TH" sz="800" dirty="0">
                <a:solidFill>
                  <a:srgbClr val="0033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Customer Slip</a:t>
            </a:r>
          </a:p>
          <a:p>
            <a:pPr defTabSz="631745">
              <a:spcBef>
                <a:spcPct val="0"/>
              </a:spcBef>
              <a:buNone/>
              <a:defRPr/>
            </a:pPr>
            <a:r>
              <a:rPr lang="th-TH" altLang="th-TH" sz="800" dirty="0">
                <a:solidFill>
                  <a:srgbClr val="0033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-ออกใบเสร็จรับเงิน </a:t>
            </a:r>
            <a:r>
              <a:rPr lang="en-US" altLang="th-TH" sz="800" dirty="0">
                <a:solidFill>
                  <a:srgbClr val="0033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lang="th-TH" altLang="th-TH" sz="800" dirty="0">
                <a:solidFill>
                  <a:srgbClr val="0033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ฉบับ</a:t>
            </a:r>
          </a:p>
          <a:p>
            <a:pPr defTabSz="631745">
              <a:spcBef>
                <a:spcPct val="0"/>
              </a:spcBef>
              <a:buNone/>
              <a:defRPr/>
            </a:pPr>
            <a:r>
              <a:rPr lang="th-TH" altLang="th-TH" sz="800" dirty="0">
                <a:solidFill>
                  <a:srgbClr val="0033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-มอบ</a:t>
            </a:r>
            <a:r>
              <a:rPr lang="en-US" altLang="th-TH" sz="800" dirty="0">
                <a:solidFill>
                  <a:srgbClr val="0033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Customer Slip </a:t>
            </a:r>
            <a:r>
              <a:rPr lang="th-TH" altLang="th-TH" sz="800" dirty="0">
                <a:solidFill>
                  <a:srgbClr val="0033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และ</a:t>
            </a:r>
          </a:p>
          <a:p>
            <a:pPr defTabSz="631745">
              <a:spcBef>
                <a:spcPct val="0"/>
              </a:spcBef>
              <a:buNone/>
              <a:defRPr/>
            </a:pPr>
            <a:r>
              <a:rPr lang="th-TH" altLang="th-TH" sz="1000" dirty="0">
                <a:solidFill>
                  <a:srgbClr val="0033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th-TH" altLang="th-TH" sz="800" dirty="0">
                <a:solidFill>
                  <a:srgbClr val="0033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ใบเสร็จรับเงิน</a:t>
            </a:r>
            <a:r>
              <a:rPr lang="en-US" altLang="th-TH" sz="800" dirty="0">
                <a:solidFill>
                  <a:srgbClr val="0033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1</a:t>
            </a:r>
            <a:r>
              <a:rPr lang="th-TH" altLang="th-TH" sz="800" dirty="0">
                <a:solidFill>
                  <a:srgbClr val="0033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ฉบับ ให้ผู้ชำระเงิน</a:t>
            </a:r>
            <a:endParaRPr lang="en-US" altLang="th-TH" sz="800" dirty="0">
              <a:solidFill>
                <a:srgbClr val="0033CC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3" name="สี่เหลี่ยมผืนผ้า 52"/>
          <p:cNvSpPr/>
          <p:nvPr/>
        </p:nvSpPr>
        <p:spPr>
          <a:xfrm>
            <a:off x="778193" y="5132903"/>
            <a:ext cx="1448655" cy="79082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3195" tIns="31580" rIns="63195" bIns="31580" rtlCol="0" anchor="ctr"/>
          <a:lstStyle/>
          <a:p>
            <a:pPr algn="ctr" defTabSz="631745"/>
            <a:endParaRPr lang="th-TH" sz="1900">
              <a:solidFill>
                <a:prstClr val="white"/>
              </a:solidFill>
            </a:endParaRPr>
          </a:p>
        </p:txBody>
      </p:sp>
      <p:sp>
        <p:nvSpPr>
          <p:cNvPr id="54" name="TextBox 4"/>
          <p:cNvSpPr txBox="1">
            <a:spLocks noChangeArrowheads="1"/>
          </p:cNvSpPr>
          <p:nvPr/>
        </p:nvSpPr>
        <p:spPr bwMode="auto">
          <a:xfrm>
            <a:off x="742804" y="5144038"/>
            <a:ext cx="1503524" cy="745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3195" tIns="31580" rIns="63195" bIns="3158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31745">
              <a:spcBef>
                <a:spcPct val="0"/>
              </a:spcBef>
              <a:buNone/>
              <a:defRPr/>
            </a:pPr>
            <a:r>
              <a:rPr lang="th-TH" altLang="th-TH" sz="1100" dirty="0">
                <a:solidFill>
                  <a:srgbClr val="0033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th-TH" altLang="th-TH" sz="800" dirty="0">
                <a:solidFill>
                  <a:srgbClr val="0033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-มีข้อผิดพลาดก่อนทำ</a:t>
            </a:r>
          </a:p>
          <a:p>
            <a:pPr defTabSz="631745">
              <a:spcBef>
                <a:spcPct val="0"/>
              </a:spcBef>
              <a:buNone/>
              <a:defRPr/>
            </a:pPr>
            <a:r>
              <a:rPr lang="th-TH" altLang="th-TH" sz="800" dirty="0">
                <a:solidFill>
                  <a:srgbClr val="0033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 รายงานสรุปยอดชำระเงินสิ้นวัน</a:t>
            </a:r>
          </a:p>
          <a:p>
            <a:pPr defTabSz="631745">
              <a:spcBef>
                <a:spcPct val="0"/>
              </a:spcBef>
              <a:buNone/>
              <a:defRPr/>
            </a:pPr>
            <a:r>
              <a:rPr lang="th-TH" altLang="th-TH" sz="800" dirty="0">
                <a:solidFill>
                  <a:srgbClr val="0033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 (</a:t>
            </a:r>
            <a:r>
              <a:rPr lang="en-US" altLang="th-TH" sz="800" dirty="0">
                <a:solidFill>
                  <a:srgbClr val="0033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Settlement</a:t>
            </a:r>
            <a:r>
              <a:rPr lang="th-TH" altLang="th-TH" sz="800" dirty="0">
                <a:solidFill>
                  <a:srgbClr val="0033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)</a:t>
            </a:r>
          </a:p>
          <a:p>
            <a:pPr defTabSz="631745">
              <a:spcBef>
                <a:spcPct val="0"/>
              </a:spcBef>
              <a:buNone/>
              <a:defRPr/>
            </a:pPr>
            <a:r>
              <a:rPr lang="th-TH" altLang="th-TH" sz="800" dirty="0">
                <a:solidFill>
                  <a:srgbClr val="0033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-ให้ยกเลิก  (</a:t>
            </a:r>
            <a:r>
              <a:rPr lang="en-US" altLang="th-TH" sz="800" dirty="0">
                <a:solidFill>
                  <a:srgbClr val="0033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Void Payment</a:t>
            </a:r>
            <a:r>
              <a:rPr lang="th-TH" altLang="th-TH" sz="800" dirty="0">
                <a:solidFill>
                  <a:srgbClr val="0033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)</a:t>
            </a:r>
          </a:p>
          <a:p>
            <a:pPr defTabSz="631745">
              <a:spcBef>
                <a:spcPct val="0"/>
              </a:spcBef>
              <a:buNone/>
              <a:defRPr/>
            </a:pPr>
            <a:r>
              <a:rPr lang="th-TH" altLang="th-TH" sz="800" dirty="0">
                <a:solidFill>
                  <a:srgbClr val="0033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-ให้ทำรายการชำระเงินใหม่</a:t>
            </a:r>
            <a:endParaRPr lang="en-US" altLang="th-TH" sz="800" dirty="0">
              <a:solidFill>
                <a:srgbClr val="0033CC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5" name="TextBox 4"/>
          <p:cNvSpPr txBox="1">
            <a:spLocks noChangeArrowheads="1"/>
          </p:cNvSpPr>
          <p:nvPr/>
        </p:nvSpPr>
        <p:spPr bwMode="auto">
          <a:xfrm>
            <a:off x="2860457" y="2381678"/>
            <a:ext cx="1919848" cy="4591787"/>
          </a:xfrm>
          <a:prstGeom prst="rect">
            <a:avLst/>
          </a:prstGeom>
          <a:solidFill>
            <a:srgbClr val="66FFFF"/>
          </a:solidFill>
          <a:ln>
            <a:noFill/>
          </a:ln>
          <a:extLst/>
        </p:spPr>
        <p:txBody>
          <a:bodyPr wrap="square" lIns="63195" tIns="31580" rIns="63195" bIns="3158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31745">
              <a:spcBef>
                <a:spcPct val="0"/>
              </a:spcBef>
              <a:buNone/>
              <a:defRPr/>
            </a:pPr>
            <a:r>
              <a:rPr lang="th-TH" altLang="th-TH" sz="1700" dirty="0">
                <a:solidFill>
                  <a:srgbClr val="0033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สิ้นวัน</a:t>
            </a:r>
          </a:p>
          <a:p>
            <a:pPr algn="ctr" defTabSz="631745">
              <a:spcBef>
                <a:spcPct val="0"/>
              </a:spcBef>
              <a:buNone/>
              <a:defRPr/>
            </a:pPr>
            <a:endParaRPr lang="th-TH" altLang="th-TH" sz="1700" dirty="0">
              <a:solidFill>
                <a:srgbClr val="0033CC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631745">
              <a:spcBef>
                <a:spcPct val="0"/>
              </a:spcBef>
              <a:buNone/>
              <a:defRPr/>
            </a:pPr>
            <a:endParaRPr lang="th-TH" altLang="th-TH" sz="1700" dirty="0">
              <a:solidFill>
                <a:srgbClr val="0033CC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631745">
              <a:spcBef>
                <a:spcPct val="0"/>
              </a:spcBef>
              <a:buNone/>
              <a:defRPr/>
            </a:pPr>
            <a:endParaRPr lang="th-TH" altLang="th-TH" sz="1700" dirty="0">
              <a:solidFill>
                <a:srgbClr val="0033CC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631745">
              <a:spcBef>
                <a:spcPct val="0"/>
              </a:spcBef>
              <a:buNone/>
              <a:defRPr/>
            </a:pPr>
            <a:endParaRPr lang="th-TH" altLang="th-TH" sz="1700" dirty="0">
              <a:solidFill>
                <a:srgbClr val="0033CC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631745">
              <a:spcBef>
                <a:spcPct val="0"/>
              </a:spcBef>
              <a:buNone/>
              <a:defRPr/>
            </a:pPr>
            <a:endParaRPr lang="th-TH" altLang="th-TH" sz="1700" dirty="0">
              <a:solidFill>
                <a:srgbClr val="0033CC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631745">
              <a:spcBef>
                <a:spcPct val="0"/>
              </a:spcBef>
              <a:buNone/>
              <a:defRPr/>
            </a:pPr>
            <a:endParaRPr lang="th-TH" altLang="th-TH" sz="1700" dirty="0">
              <a:solidFill>
                <a:srgbClr val="0033CC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631745">
              <a:spcBef>
                <a:spcPct val="0"/>
              </a:spcBef>
              <a:buNone/>
              <a:defRPr/>
            </a:pPr>
            <a:endParaRPr lang="th-TH" altLang="th-TH" sz="1700" dirty="0">
              <a:solidFill>
                <a:srgbClr val="0033CC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631745">
              <a:spcBef>
                <a:spcPct val="0"/>
              </a:spcBef>
              <a:buNone/>
              <a:defRPr/>
            </a:pPr>
            <a:endParaRPr lang="th-TH" altLang="th-TH" sz="1700" dirty="0">
              <a:solidFill>
                <a:srgbClr val="0033CC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631745">
              <a:spcBef>
                <a:spcPct val="0"/>
              </a:spcBef>
              <a:buNone/>
              <a:defRPr/>
            </a:pPr>
            <a:endParaRPr lang="th-TH" altLang="th-TH" sz="1700" dirty="0">
              <a:solidFill>
                <a:srgbClr val="0033CC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631745">
              <a:spcBef>
                <a:spcPct val="0"/>
              </a:spcBef>
              <a:buNone/>
              <a:defRPr/>
            </a:pPr>
            <a:endParaRPr lang="th-TH" altLang="th-TH" sz="1700" dirty="0">
              <a:solidFill>
                <a:srgbClr val="0033CC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631745">
              <a:spcBef>
                <a:spcPct val="0"/>
              </a:spcBef>
              <a:buNone/>
              <a:defRPr/>
            </a:pPr>
            <a:endParaRPr lang="th-TH" altLang="th-TH" sz="1700" dirty="0">
              <a:solidFill>
                <a:srgbClr val="0033CC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631745">
              <a:spcBef>
                <a:spcPct val="0"/>
              </a:spcBef>
              <a:buNone/>
              <a:defRPr/>
            </a:pPr>
            <a:endParaRPr lang="th-TH" altLang="th-TH" sz="1700" dirty="0">
              <a:solidFill>
                <a:srgbClr val="0033CC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631745">
              <a:spcBef>
                <a:spcPct val="0"/>
              </a:spcBef>
              <a:buNone/>
              <a:defRPr/>
            </a:pPr>
            <a:endParaRPr lang="th-TH" altLang="th-TH" sz="1700" dirty="0">
              <a:solidFill>
                <a:srgbClr val="0033CC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631745">
              <a:spcBef>
                <a:spcPct val="0"/>
              </a:spcBef>
              <a:buNone/>
              <a:defRPr/>
            </a:pPr>
            <a:endParaRPr lang="th-TH" altLang="th-TH" sz="1700" dirty="0">
              <a:solidFill>
                <a:srgbClr val="0033CC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631745">
              <a:spcBef>
                <a:spcPct val="0"/>
              </a:spcBef>
              <a:buNone/>
              <a:defRPr/>
            </a:pPr>
            <a:endParaRPr lang="th-TH" altLang="th-TH" sz="1700" dirty="0">
              <a:solidFill>
                <a:srgbClr val="0033CC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631745">
              <a:spcBef>
                <a:spcPct val="0"/>
              </a:spcBef>
              <a:buNone/>
              <a:defRPr/>
            </a:pPr>
            <a:endParaRPr lang="en-US" altLang="th-TH" sz="1700" dirty="0">
              <a:solidFill>
                <a:srgbClr val="0033CC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6" name="สี่เหลี่ยมผืนผ้า 55"/>
          <p:cNvSpPr/>
          <p:nvPr/>
        </p:nvSpPr>
        <p:spPr>
          <a:xfrm>
            <a:off x="3113864" y="2699510"/>
            <a:ext cx="1448655" cy="144244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3195" tIns="31580" rIns="63195" bIns="31580" rtlCol="0" anchor="ctr"/>
          <a:lstStyle/>
          <a:p>
            <a:pPr algn="ctr" defTabSz="631745"/>
            <a:endParaRPr lang="th-TH" sz="1900">
              <a:solidFill>
                <a:prstClr val="white"/>
              </a:solidFill>
            </a:endParaRPr>
          </a:p>
        </p:txBody>
      </p:sp>
      <p:sp>
        <p:nvSpPr>
          <p:cNvPr id="57" name="TextBox 4"/>
          <p:cNvSpPr txBox="1">
            <a:spLocks noChangeArrowheads="1"/>
          </p:cNvSpPr>
          <p:nvPr/>
        </p:nvSpPr>
        <p:spPr bwMode="auto">
          <a:xfrm>
            <a:off x="3058994" y="2710694"/>
            <a:ext cx="1588562" cy="1576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3195" tIns="31580" rIns="63195" bIns="3158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31745">
              <a:spcBef>
                <a:spcPct val="0"/>
              </a:spcBef>
              <a:buNone/>
              <a:defRPr/>
            </a:pPr>
            <a:r>
              <a:rPr lang="th-TH" altLang="th-TH" sz="1100" dirty="0">
                <a:solidFill>
                  <a:srgbClr val="0033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th-TH" altLang="th-TH" sz="800" dirty="0">
                <a:solidFill>
                  <a:srgbClr val="0033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-สรุปยอดการรับชำระเงินผ่าน</a:t>
            </a:r>
          </a:p>
          <a:p>
            <a:pPr defTabSz="631745">
              <a:spcBef>
                <a:spcPct val="0"/>
              </a:spcBef>
              <a:buNone/>
              <a:defRPr/>
            </a:pPr>
            <a:r>
              <a:rPr lang="th-TH" altLang="th-TH" sz="800" dirty="0">
                <a:solidFill>
                  <a:srgbClr val="0033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  </a:t>
            </a:r>
            <a:r>
              <a:rPr lang="en-US" altLang="th-TH" sz="800" dirty="0">
                <a:solidFill>
                  <a:srgbClr val="0033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EDC </a:t>
            </a:r>
            <a:r>
              <a:rPr lang="th-TH" altLang="th-TH" sz="800" dirty="0">
                <a:solidFill>
                  <a:srgbClr val="0033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en-US" altLang="th-TH" sz="800" dirty="0">
                <a:solidFill>
                  <a:srgbClr val="0033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Settlement</a:t>
            </a:r>
            <a:r>
              <a:rPr lang="th-TH" altLang="th-TH" sz="800" dirty="0">
                <a:solidFill>
                  <a:srgbClr val="0033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)</a:t>
            </a:r>
          </a:p>
          <a:p>
            <a:pPr defTabSz="631745">
              <a:spcBef>
                <a:spcPct val="0"/>
              </a:spcBef>
              <a:buNone/>
              <a:defRPr/>
            </a:pPr>
            <a:r>
              <a:rPr lang="th-TH" altLang="th-TH" sz="800" dirty="0">
                <a:solidFill>
                  <a:srgbClr val="0033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  และสั่งพิมพ์ใบสรุปยอดชำระเงิน</a:t>
            </a:r>
          </a:p>
          <a:p>
            <a:pPr defTabSz="631745">
              <a:spcBef>
                <a:spcPct val="0"/>
              </a:spcBef>
              <a:buNone/>
              <a:defRPr/>
            </a:pPr>
            <a:r>
              <a:rPr lang="th-TH" altLang="th-TH" sz="800" dirty="0">
                <a:solidFill>
                  <a:srgbClr val="0033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  (</a:t>
            </a:r>
            <a:r>
              <a:rPr lang="en-US" altLang="th-TH" sz="800" dirty="0">
                <a:solidFill>
                  <a:srgbClr val="0033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Settlement</a:t>
            </a:r>
            <a:r>
              <a:rPr lang="th-TH" altLang="th-TH" sz="800" dirty="0">
                <a:solidFill>
                  <a:srgbClr val="0033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th-TH" sz="800" dirty="0">
                <a:solidFill>
                  <a:srgbClr val="0033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Report Slip</a:t>
            </a:r>
            <a:r>
              <a:rPr lang="th-TH" altLang="th-TH" sz="800" dirty="0">
                <a:solidFill>
                  <a:srgbClr val="0033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)จาก</a:t>
            </a:r>
          </a:p>
          <a:p>
            <a:pPr defTabSz="631745">
              <a:spcBef>
                <a:spcPct val="0"/>
              </a:spcBef>
              <a:buNone/>
              <a:defRPr/>
            </a:pPr>
            <a:r>
              <a:rPr lang="th-TH" altLang="th-TH" sz="800" dirty="0">
                <a:solidFill>
                  <a:srgbClr val="0033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  เครื่อง </a:t>
            </a:r>
            <a:r>
              <a:rPr lang="en-US" altLang="th-TH" sz="800" dirty="0">
                <a:solidFill>
                  <a:srgbClr val="0033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EDC</a:t>
            </a:r>
            <a:endParaRPr lang="th-TH" altLang="th-TH" sz="800" dirty="0">
              <a:solidFill>
                <a:srgbClr val="0033CC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defTabSz="631745">
              <a:spcBef>
                <a:spcPct val="0"/>
              </a:spcBef>
              <a:buNone/>
              <a:defRPr/>
            </a:pPr>
            <a:r>
              <a:rPr lang="th-TH" altLang="th-TH" sz="800" dirty="0">
                <a:solidFill>
                  <a:srgbClr val="0033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-ตรวจสอบหลักฐานการรับ</a:t>
            </a:r>
          </a:p>
          <a:p>
            <a:pPr defTabSz="631745">
              <a:spcBef>
                <a:spcPct val="0"/>
              </a:spcBef>
              <a:buNone/>
              <a:defRPr/>
            </a:pPr>
            <a:r>
              <a:rPr lang="th-TH" altLang="th-TH" sz="800" dirty="0">
                <a:solidFill>
                  <a:srgbClr val="0033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ชำระเงิน ให้ถูกต้องตรงกัน</a:t>
            </a:r>
            <a:endParaRPr lang="en-US" altLang="th-TH" sz="800" dirty="0">
              <a:solidFill>
                <a:srgbClr val="0033CC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defTabSz="631745">
              <a:spcBef>
                <a:spcPct val="0"/>
              </a:spcBef>
              <a:buNone/>
              <a:defRPr/>
            </a:pPr>
            <a:r>
              <a:rPr lang="en-US" altLang="th-TH" sz="800" dirty="0">
                <a:solidFill>
                  <a:srgbClr val="0033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Merchant Slip</a:t>
            </a:r>
            <a:r>
              <a:rPr lang="th-TH" altLang="th-TH" sz="800" dirty="0">
                <a:solidFill>
                  <a:srgbClr val="0033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th-TH" altLang="th-TH" sz="300" dirty="0">
                <a:solidFill>
                  <a:srgbClr val="0033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(ผู้ชำระเงินลงชื่อรับรอง)</a:t>
            </a:r>
            <a:endParaRPr lang="en-US" altLang="th-TH" sz="1000" dirty="0">
              <a:solidFill>
                <a:srgbClr val="0033CC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defTabSz="631745">
              <a:spcBef>
                <a:spcPct val="0"/>
              </a:spcBef>
              <a:buNone/>
              <a:defRPr/>
            </a:pPr>
            <a:r>
              <a:rPr lang="en-US" altLang="th-TH" sz="1000" dirty="0">
                <a:solidFill>
                  <a:srgbClr val="0033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th-TH" altLang="th-TH" sz="1000" dirty="0">
                <a:solidFill>
                  <a:srgbClr val="0033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และสำเนาใบเสร็จรับเงิน</a:t>
            </a:r>
          </a:p>
          <a:p>
            <a:pPr defTabSz="631745">
              <a:spcBef>
                <a:spcPct val="0"/>
              </a:spcBef>
              <a:buNone/>
              <a:defRPr/>
            </a:pPr>
            <a:r>
              <a:rPr lang="th-TH" altLang="th-TH" sz="1000" dirty="0">
                <a:solidFill>
                  <a:srgbClr val="0033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ตรงกับใบสรุปยอดชำระเงิน</a:t>
            </a:r>
          </a:p>
          <a:p>
            <a:pPr defTabSz="631745">
              <a:spcBef>
                <a:spcPct val="0"/>
              </a:spcBef>
              <a:buNone/>
              <a:defRPr/>
            </a:pPr>
            <a:r>
              <a:rPr lang="th-TH" altLang="th-TH" sz="1000" dirty="0">
                <a:solidFill>
                  <a:srgbClr val="0033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altLang="th-TH" sz="1000" dirty="0">
              <a:solidFill>
                <a:srgbClr val="0033CC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8" name="สี่เหลี่ยมผืนผ้า 57"/>
          <p:cNvSpPr/>
          <p:nvPr/>
        </p:nvSpPr>
        <p:spPr>
          <a:xfrm>
            <a:off x="3121397" y="4236956"/>
            <a:ext cx="1448655" cy="114587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3195" tIns="31580" rIns="63195" bIns="31580" rtlCol="0" anchor="ctr"/>
          <a:lstStyle/>
          <a:p>
            <a:pPr algn="ctr" defTabSz="631745"/>
            <a:endParaRPr lang="th-TH" sz="1900">
              <a:solidFill>
                <a:prstClr val="white"/>
              </a:solidFill>
            </a:endParaRPr>
          </a:p>
        </p:txBody>
      </p:sp>
      <p:sp>
        <p:nvSpPr>
          <p:cNvPr id="59" name="TextBox 4"/>
          <p:cNvSpPr txBox="1">
            <a:spLocks noChangeArrowheads="1"/>
          </p:cNvSpPr>
          <p:nvPr/>
        </p:nvSpPr>
        <p:spPr bwMode="auto">
          <a:xfrm>
            <a:off x="3066528" y="4248092"/>
            <a:ext cx="1503524" cy="1129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3195" tIns="31580" rIns="63195" bIns="3158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31745">
              <a:spcBef>
                <a:spcPct val="0"/>
              </a:spcBef>
              <a:buNone/>
              <a:defRPr/>
            </a:pPr>
            <a:r>
              <a:rPr lang="th-TH" altLang="th-TH" sz="1100" dirty="0">
                <a:solidFill>
                  <a:srgbClr val="0033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th-TH" altLang="th-TH" sz="800" dirty="0">
                <a:solidFill>
                  <a:srgbClr val="0033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-เมื่อทำสรุปยอดรับชะระเงินใน</a:t>
            </a:r>
          </a:p>
          <a:p>
            <a:pPr defTabSz="631745">
              <a:spcBef>
                <a:spcPct val="0"/>
              </a:spcBef>
              <a:buNone/>
              <a:defRPr/>
            </a:pPr>
            <a:r>
              <a:rPr lang="th-TH" altLang="th-TH" sz="800" dirty="0">
                <a:solidFill>
                  <a:srgbClr val="0033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 เครื่อง </a:t>
            </a:r>
            <a:r>
              <a:rPr lang="en-US" altLang="th-TH" sz="800" dirty="0">
                <a:solidFill>
                  <a:srgbClr val="0033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EDC </a:t>
            </a:r>
            <a:r>
              <a:rPr lang="th-TH" altLang="th-TH" sz="800" dirty="0">
                <a:solidFill>
                  <a:srgbClr val="0033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เสร็จสิ้นแล้ว </a:t>
            </a:r>
          </a:p>
          <a:p>
            <a:pPr defTabSz="631745">
              <a:spcBef>
                <a:spcPct val="0"/>
              </a:spcBef>
              <a:buNone/>
              <a:defRPr/>
            </a:pPr>
            <a:r>
              <a:rPr lang="th-TH" altLang="th-TH" sz="800" dirty="0">
                <a:solidFill>
                  <a:srgbClr val="0033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 ธนาคารจะโอนเงินเข้าบัญชี</a:t>
            </a:r>
          </a:p>
          <a:p>
            <a:pPr defTabSz="631745">
              <a:spcBef>
                <a:spcPct val="0"/>
              </a:spcBef>
              <a:buNone/>
              <a:defRPr/>
            </a:pPr>
            <a:endParaRPr lang="th-TH" altLang="th-TH" sz="800" dirty="0">
              <a:solidFill>
                <a:srgbClr val="0033CC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defTabSz="631745">
              <a:spcBef>
                <a:spcPct val="0"/>
              </a:spcBef>
              <a:buNone/>
              <a:defRPr/>
            </a:pPr>
            <a:endParaRPr lang="th-TH" altLang="th-TH" sz="800" dirty="0">
              <a:solidFill>
                <a:srgbClr val="0033CC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defTabSz="631745">
              <a:spcBef>
                <a:spcPct val="0"/>
              </a:spcBef>
              <a:buNone/>
              <a:defRPr/>
            </a:pPr>
            <a:endParaRPr lang="th-TH" altLang="th-TH" sz="800" dirty="0">
              <a:solidFill>
                <a:srgbClr val="0033CC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defTabSz="631745">
              <a:spcBef>
                <a:spcPct val="0"/>
              </a:spcBef>
              <a:buNone/>
              <a:defRPr/>
            </a:pPr>
            <a:endParaRPr lang="th-TH" altLang="th-TH" sz="800" dirty="0">
              <a:solidFill>
                <a:srgbClr val="0033CC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defTabSz="631745">
              <a:spcBef>
                <a:spcPct val="0"/>
              </a:spcBef>
              <a:buNone/>
              <a:defRPr/>
            </a:pPr>
            <a:r>
              <a:rPr lang="th-TH" altLang="th-TH" sz="800" dirty="0">
                <a:solidFill>
                  <a:srgbClr val="0033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 ในวันทำการเดียวกัน</a:t>
            </a:r>
            <a:endParaRPr lang="en-US" altLang="th-TH" sz="800" dirty="0">
              <a:solidFill>
                <a:srgbClr val="0033CC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0" name="รูปภาพ 5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8443" y="4666575"/>
            <a:ext cx="697771" cy="563635"/>
          </a:xfrm>
          <a:prstGeom prst="rect">
            <a:avLst/>
          </a:prstGeom>
        </p:spPr>
      </p:pic>
      <p:pic>
        <p:nvPicPr>
          <p:cNvPr id="61" name="รูปภาพ 6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76183" y="4714267"/>
            <a:ext cx="655620" cy="513730"/>
          </a:xfrm>
          <a:prstGeom prst="rect">
            <a:avLst/>
          </a:prstGeom>
        </p:spPr>
      </p:pic>
      <p:sp>
        <p:nvSpPr>
          <p:cNvPr id="62" name="สี่เหลี่ยมผืนผ้า 61"/>
          <p:cNvSpPr/>
          <p:nvPr/>
        </p:nvSpPr>
        <p:spPr>
          <a:xfrm>
            <a:off x="3126417" y="5456380"/>
            <a:ext cx="1448655" cy="123612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3195" tIns="31580" rIns="63195" bIns="31580" rtlCol="0" anchor="ctr"/>
          <a:lstStyle/>
          <a:p>
            <a:pPr algn="ctr" defTabSz="631745"/>
            <a:endParaRPr lang="th-TH" sz="1900">
              <a:solidFill>
                <a:prstClr val="white"/>
              </a:solidFill>
            </a:endParaRPr>
          </a:p>
        </p:txBody>
      </p:sp>
      <p:sp>
        <p:nvSpPr>
          <p:cNvPr id="63" name="TextBox 4"/>
          <p:cNvSpPr txBox="1">
            <a:spLocks noChangeArrowheads="1"/>
          </p:cNvSpPr>
          <p:nvPr/>
        </p:nvSpPr>
        <p:spPr bwMode="auto">
          <a:xfrm>
            <a:off x="3086066" y="5471199"/>
            <a:ext cx="1503524" cy="1129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3195" tIns="31580" rIns="63195" bIns="3158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31745">
              <a:spcBef>
                <a:spcPct val="0"/>
              </a:spcBef>
              <a:buNone/>
              <a:defRPr/>
            </a:pPr>
            <a:r>
              <a:rPr lang="th-TH" altLang="th-TH" sz="1100" dirty="0">
                <a:solidFill>
                  <a:srgbClr val="0033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th-TH" altLang="th-TH" sz="800" dirty="0">
                <a:solidFill>
                  <a:srgbClr val="0033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-กรณีเป็นบัญชี</a:t>
            </a:r>
          </a:p>
          <a:p>
            <a:pPr defTabSz="631745">
              <a:spcBef>
                <a:spcPct val="0"/>
              </a:spcBef>
              <a:buNone/>
              <a:defRPr/>
            </a:pPr>
            <a:endParaRPr lang="th-TH" altLang="th-TH" sz="800" dirty="0">
              <a:solidFill>
                <a:srgbClr val="0033CC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defTabSz="631745">
              <a:spcBef>
                <a:spcPct val="0"/>
              </a:spcBef>
              <a:buNone/>
              <a:defRPr/>
            </a:pPr>
            <a:endParaRPr lang="th-TH" altLang="th-TH" sz="800" dirty="0">
              <a:solidFill>
                <a:srgbClr val="0033CC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defTabSz="631745">
              <a:spcBef>
                <a:spcPct val="0"/>
              </a:spcBef>
              <a:buNone/>
              <a:defRPr/>
            </a:pPr>
            <a:r>
              <a:rPr lang="th-TH" altLang="th-TH" sz="800" dirty="0">
                <a:solidFill>
                  <a:srgbClr val="0033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ให้โอนเงินจากบัญชีนี้ผ่านระบบ</a:t>
            </a:r>
            <a:r>
              <a:rPr lang="en-US" altLang="th-TH" sz="800" dirty="0">
                <a:solidFill>
                  <a:srgbClr val="0033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 Internet Banking</a:t>
            </a:r>
          </a:p>
          <a:p>
            <a:pPr defTabSz="631745">
              <a:spcBef>
                <a:spcPct val="0"/>
              </a:spcBef>
              <a:buNone/>
              <a:defRPr/>
            </a:pPr>
            <a:r>
              <a:rPr lang="th-TH" altLang="th-TH" sz="800" dirty="0">
                <a:solidFill>
                  <a:srgbClr val="0033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ของธนาคารนั้น</a:t>
            </a:r>
          </a:p>
          <a:p>
            <a:pPr defTabSz="631745">
              <a:spcBef>
                <a:spcPct val="0"/>
              </a:spcBef>
              <a:buNone/>
              <a:defRPr/>
            </a:pPr>
            <a:r>
              <a:rPr lang="th-TH" altLang="th-TH" sz="800" dirty="0">
                <a:solidFill>
                  <a:srgbClr val="0033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ต่อเข้าบัญชี</a:t>
            </a:r>
            <a:r>
              <a:rPr lang="en-US" altLang="th-TH" sz="800" dirty="0">
                <a:solidFill>
                  <a:srgbClr val="0033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………</a:t>
            </a:r>
            <a:endParaRPr lang="th-TH" altLang="th-TH" sz="800" dirty="0">
              <a:solidFill>
                <a:srgbClr val="0033CC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defTabSz="631745">
              <a:spcBef>
                <a:spcPct val="0"/>
              </a:spcBef>
              <a:buNone/>
              <a:defRPr/>
            </a:pPr>
            <a:r>
              <a:rPr lang="th-TH" altLang="th-TH" sz="800" dirty="0">
                <a:solidFill>
                  <a:srgbClr val="0033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ในวันทำการถัดไป</a:t>
            </a:r>
            <a:endParaRPr lang="en-US" altLang="th-TH" sz="800" dirty="0">
              <a:solidFill>
                <a:srgbClr val="0033CC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4" name="รูปภาพ 6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72275" y="5468450"/>
            <a:ext cx="655620" cy="411256"/>
          </a:xfrm>
          <a:prstGeom prst="rect">
            <a:avLst/>
          </a:prstGeom>
        </p:spPr>
      </p:pic>
      <p:pic>
        <p:nvPicPr>
          <p:cNvPr id="65" name="รูปภาพ 6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41574" y="6159585"/>
            <a:ext cx="633101" cy="401623"/>
          </a:xfrm>
          <a:prstGeom prst="rect">
            <a:avLst/>
          </a:prstGeom>
        </p:spPr>
      </p:pic>
      <p:sp>
        <p:nvSpPr>
          <p:cNvPr id="66" name="TextBox 4"/>
          <p:cNvSpPr txBox="1">
            <a:spLocks noChangeArrowheads="1"/>
          </p:cNvSpPr>
          <p:nvPr/>
        </p:nvSpPr>
        <p:spPr bwMode="auto">
          <a:xfrm>
            <a:off x="5132028" y="2371854"/>
            <a:ext cx="1919848" cy="4591787"/>
          </a:xfrm>
          <a:prstGeom prst="rect">
            <a:avLst/>
          </a:prstGeom>
          <a:solidFill>
            <a:srgbClr val="FF99FF"/>
          </a:solidFill>
          <a:ln>
            <a:noFill/>
          </a:ln>
          <a:extLst/>
        </p:spPr>
        <p:txBody>
          <a:bodyPr wrap="square" lIns="63195" tIns="31580" rIns="63195" bIns="3158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31745">
              <a:spcBef>
                <a:spcPct val="0"/>
              </a:spcBef>
              <a:buNone/>
              <a:defRPr/>
            </a:pPr>
            <a:r>
              <a:rPr lang="th-TH" altLang="th-TH" sz="1700" dirty="0">
                <a:solidFill>
                  <a:srgbClr val="0033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วันทำการถัดไป</a:t>
            </a:r>
          </a:p>
          <a:p>
            <a:pPr algn="ctr" defTabSz="631745">
              <a:spcBef>
                <a:spcPct val="0"/>
              </a:spcBef>
              <a:buNone/>
              <a:defRPr/>
            </a:pPr>
            <a:endParaRPr lang="th-TH" altLang="th-TH" sz="1700" dirty="0">
              <a:solidFill>
                <a:srgbClr val="0033CC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631745">
              <a:spcBef>
                <a:spcPct val="0"/>
              </a:spcBef>
              <a:buNone/>
              <a:defRPr/>
            </a:pPr>
            <a:endParaRPr lang="th-TH" altLang="th-TH" sz="1700" dirty="0">
              <a:solidFill>
                <a:srgbClr val="0033CC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631745">
              <a:spcBef>
                <a:spcPct val="0"/>
              </a:spcBef>
              <a:buNone/>
              <a:defRPr/>
            </a:pPr>
            <a:endParaRPr lang="th-TH" altLang="th-TH" sz="1700" dirty="0">
              <a:solidFill>
                <a:srgbClr val="0033CC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631745">
              <a:spcBef>
                <a:spcPct val="0"/>
              </a:spcBef>
              <a:buNone/>
              <a:defRPr/>
            </a:pPr>
            <a:endParaRPr lang="th-TH" altLang="th-TH" sz="1700" dirty="0">
              <a:solidFill>
                <a:srgbClr val="0033CC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631745">
              <a:spcBef>
                <a:spcPct val="0"/>
              </a:spcBef>
              <a:buNone/>
              <a:defRPr/>
            </a:pPr>
            <a:endParaRPr lang="th-TH" altLang="th-TH" sz="1700" dirty="0">
              <a:solidFill>
                <a:srgbClr val="0033CC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631745">
              <a:spcBef>
                <a:spcPct val="0"/>
              </a:spcBef>
              <a:buNone/>
              <a:defRPr/>
            </a:pPr>
            <a:endParaRPr lang="th-TH" altLang="th-TH" sz="1700" dirty="0">
              <a:solidFill>
                <a:srgbClr val="0033CC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631745">
              <a:spcBef>
                <a:spcPct val="0"/>
              </a:spcBef>
              <a:buNone/>
              <a:defRPr/>
            </a:pPr>
            <a:endParaRPr lang="th-TH" altLang="th-TH" sz="1700" dirty="0">
              <a:solidFill>
                <a:srgbClr val="0033CC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631745">
              <a:spcBef>
                <a:spcPct val="0"/>
              </a:spcBef>
              <a:buNone/>
              <a:defRPr/>
            </a:pPr>
            <a:endParaRPr lang="th-TH" altLang="th-TH" sz="1700" dirty="0">
              <a:solidFill>
                <a:srgbClr val="0033CC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631745">
              <a:spcBef>
                <a:spcPct val="0"/>
              </a:spcBef>
              <a:buNone/>
              <a:defRPr/>
            </a:pPr>
            <a:endParaRPr lang="th-TH" altLang="th-TH" sz="1700" dirty="0">
              <a:solidFill>
                <a:srgbClr val="0033CC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631745">
              <a:spcBef>
                <a:spcPct val="0"/>
              </a:spcBef>
              <a:buNone/>
              <a:defRPr/>
            </a:pPr>
            <a:endParaRPr lang="th-TH" altLang="th-TH" sz="1700" dirty="0">
              <a:solidFill>
                <a:srgbClr val="0033CC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631745">
              <a:spcBef>
                <a:spcPct val="0"/>
              </a:spcBef>
              <a:buNone/>
              <a:defRPr/>
            </a:pPr>
            <a:endParaRPr lang="th-TH" altLang="th-TH" sz="1700" dirty="0">
              <a:solidFill>
                <a:srgbClr val="0033CC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631745">
              <a:spcBef>
                <a:spcPct val="0"/>
              </a:spcBef>
              <a:buNone/>
              <a:defRPr/>
            </a:pPr>
            <a:endParaRPr lang="th-TH" altLang="th-TH" sz="1700" dirty="0">
              <a:solidFill>
                <a:srgbClr val="0033CC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631745">
              <a:spcBef>
                <a:spcPct val="0"/>
              </a:spcBef>
              <a:buNone/>
              <a:defRPr/>
            </a:pPr>
            <a:endParaRPr lang="th-TH" altLang="th-TH" sz="1700" dirty="0">
              <a:solidFill>
                <a:srgbClr val="0033CC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631745">
              <a:spcBef>
                <a:spcPct val="0"/>
              </a:spcBef>
              <a:buNone/>
              <a:defRPr/>
            </a:pPr>
            <a:endParaRPr lang="th-TH" altLang="th-TH" sz="1700" dirty="0">
              <a:solidFill>
                <a:srgbClr val="0033CC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631745">
              <a:spcBef>
                <a:spcPct val="0"/>
              </a:spcBef>
              <a:buNone/>
              <a:defRPr/>
            </a:pPr>
            <a:endParaRPr lang="th-TH" altLang="th-TH" sz="1700" dirty="0">
              <a:solidFill>
                <a:srgbClr val="0033CC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631745">
              <a:spcBef>
                <a:spcPct val="0"/>
              </a:spcBef>
              <a:buNone/>
              <a:defRPr/>
            </a:pPr>
            <a:endParaRPr lang="en-US" altLang="th-TH" sz="1700" dirty="0">
              <a:solidFill>
                <a:srgbClr val="0033CC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7" name="สี่เหลี่ยมผืนผ้า 66"/>
          <p:cNvSpPr/>
          <p:nvPr/>
        </p:nvSpPr>
        <p:spPr>
          <a:xfrm>
            <a:off x="5308387" y="2681046"/>
            <a:ext cx="1549082" cy="178602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3195" tIns="31580" rIns="63195" bIns="31580" rtlCol="0" anchor="ctr"/>
          <a:lstStyle/>
          <a:p>
            <a:pPr algn="ctr" defTabSz="631745"/>
            <a:endParaRPr lang="th-TH" sz="1900">
              <a:solidFill>
                <a:prstClr val="white"/>
              </a:solidFill>
            </a:endParaRPr>
          </a:p>
        </p:txBody>
      </p:sp>
      <p:sp>
        <p:nvSpPr>
          <p:cNvPr id="68" name="TextBox 4"/>
          <p:cNvSpPr txBox="1">
            <a:spLocks noChangeArrowheads="1"/>
          </p:cNvSpPr>
          <p:nvPr/>
        </p:nvSpPr>
        <p:spPr bwMode="auto">
          <a:xfrm>
            <a:off x="5253518" y="2692163"/>
            <a:ext cx="1658658" cy="1768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3195" tIns="31580" rIns="63195" bIns="3158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31745">
              <a:spcBef>
                <a:spcPct val="0"/>
              </a:spcBef>
              <a:buNone/>
              <a:defRPr/>
            </a:pPr>
            <a:r>
              <a:rPr lang="th-TH" altLang="th-TH" sz="1100" dirty="0">
                <a:solidFill>
                  <a:srgbClr val="0033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th-TH" altLang="th-TH" sz="800" dirty="0">
                <a:solidFill>
                  <a:srgbClr val="0033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-เข้าระบบ</a:t>
            </a:r>
          </a:p>
          <a:p>
            <a:pPr defTabSz="631745">
              <a:spcBef>
                <a:spcPct val="0"/>
              </a:spcBef>
              <a:buNone/>
              <a:defRPr/>
            </a:pPr>
            <a:endParaRPr lang="th-TH" altLang="th-TH" sz="800" dirty="0">
              <a:solidFill>
                <a:srgbClr val="0033CC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defTabSz="631745">
              <a:spcBef>
                <a:spcPct val="0"/>
              </a:spcBef>
              <a:buNone/>
              <a:defRPr/>
            </a:pPr>
            <a:endParaRPr lang="th-TH" altLang="th-TH" sz="800" dirty="0">
              <a:solidFill>
                <a:srgbClr val="0033CC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defTabSz="631745">
              <a:spcBef>
                <a:spcPct val="0"/>
              </a:spcBef>
              <a:buNone/>
              <a:defRPr/>
            </a:pPr>
            <a:r>
              <a:rPr lang="th-TH" altLang="th-TH" sz="800" dirty="0">
                <a:solidFill>
                  <a:srgbClr val="0033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  ทำการโอนเงิน</a:t>
            </a:r>
          </a:p>
          <a:p>
            <a:pPr defTabSz="631745">
              <a:spcBef>
                <a:spcPct val="0"/>
              </a:spcBef>
              <a:buNone/>
              <a:defRPr/>
            </a:pPr>
            <a:r>
              <a:rPr lang="th-TH" altLang="th-TH" sz="800" dirty="0">
                <a:solidFill>
                  <a:srgbClr val="0033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  จากบัญชี</a:t>
            </a:r>
          </a:p>
          <a:p>
            <a:pPr defTabSz="631745">
              <a:spcBef>
                <a:spcPct val="0"/>
              </a:spcBef>
              <a:buNone/>
              <a:defRPr/>
            </a:pPr>
            <a:endParaRPr lang="th-TH" altLang="th-TH" sz="800" dirty="0">
              <a:solidFill>
                <a:srgbClr val="0033CC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defTabSz="631745">
              <a:spcBef>
                <a:spcPct val="0"/>
              </a:spcBef>
              <a:buNone/>
              <a:defRPr/>
            </a:pPr>
            <a:endParaRPr lang="th-TH" altLang="th-TH" sz="800" dirty="0">
              <a:solidFill>
                <a:srgbClr val="0033CC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defTabSz="631745">
              <a:spcBef>
                <a:spcPct val="0"/>
              </a:spcBef>
              <a:buNone/>
              <a:defRPr/>
            </a:pPr>
            <a:endParaRPr lang="th-TH" altLang="th-TH" sz="800" dirty="0">
              <a:solidFill>
                <a:srgbClr val="0033CC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defTabSz="631745">
              <a:spcBef>
                <a:spcPct val="0"/>
              </a:spcBef>
              <a:buNone/>
              <a:defRPr/>
            </a:pPr>
            <a:endParaRPr lang="th-TH" altLang="th-TH" sz="800" dirty="0">
              <a:solidFill>
                <a:srgbClr val="0033CC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defTabSz="631745">
              <a:spcBef>
                <a:spcPct val="0"/>
              </a:spcBef>
              <a:buNone/>
              <a:defRPr/>
            </a:pPr>
            <a:r>
              <a:rPr lang="th-TH" altLang="th-TH" sz="800" dirty="0">
                <a:solidFill>
                  <a:srgbClr val="0033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 เข้าบัญชี</a:t>
            </a:r>
          </a:p>
          <a:p>
            <a:pPr defTabSz="631745">
              <a:spcBef>
                <a:spcPct val="0"/>
              </a:spcBef>
              <a:buNone/>
              <a:defRPr/>
            </a:pPr>
            <a:r>
              <a:rPr lang="th-TH" altLang="th-TH" sz="800" dirty="0">
                <a:solidFill>
                  <a:srgbClr val="0033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 </a:t>
            </a:r>
            <a:r>
              <a:rPr lang="en-US" altLang="th-TH" sz="800" dirty="0">
                <a:solidFill>
                  <a:srgbClr val="0033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KTB TR  </a:t>
            </a:r>
            <a:r>
              <a:rPr lang="th-TH" altLang="th-TH" sz="800" dirty="0">
                <a:solidFill>
                  <a:srgbClr val="0033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เพื่อนำส่งเงินฝากใน</a:t>
            </a:r>
          </a:p>
          <a:p>
            <a:pPr defTabSz="631745">
              <a:spcBef>
                <a:spcPct val="0"/>
              </a:spcBef>
              <a:buNone/>
              <a:defRPr/>
            </a:pPr>
            <a:r>
              <a:rPr lang="th-TH" altLang="th-TH" sz="800" dirty="0">
                <a:solidFill>
                  <a:srgbClr val="0033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 บัญชีดังกล่าวเป็นรายได้แผ่นดิน </a:t>
            </a:r>
          </a:p>
          <a:p>
            <a:pPr defTabSz="631745">
              <a:spcBef>
                <a:spcPct val="0"/>
              </a:spcBef>
              <a:buNone/>
              <a:defRPr/>
            </a:pPr>
            <a:r>
              <a:rPr lang="th-TH" altLang="th-TH" sz="800" dirty="0">
                <a:solidFill>
                  <a:srgbClr val="0033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  /เงินฝากคลัง</a:t>
            </a:r>
            <a:endParaRPr lang="en-US" altLang="th-TH" sz="800" dirty="0">
              <a:solidFill>
                <a:srgbClr val="0033CC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9" name="รูปภาพ 6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2172" y="2706908"/>
            <a:ext cx="563838" cy="324708"/>
          </a:xfrm>
          <a:prstGeom prst="rect">
            <a:avLst/>
          </a:prstGeom>
        </p:spPr>
      </p:pic>
      <p:pic>
        <p:nvPicPr>
          <p:cNvPr id="70" name="รูปภาพ 6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2778" y="3054549"/>
            <a:ext cx="633232" cy="451180"/>
          </a:xfrm>
          <a:prstGeom prst="rect">
            <a:avLst/>
          </a:prstGeom>
        </p:spPr>
      </p:pic>
      <p:pic>
        <p:nvPicPr>
          <p:cNvPr id="71" name="รูปภาพ 7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88329" y="3458889"/>
            <a:ext cx="702637" cy="469272"/>
          </a:xfrm>
          <a:prstGeom prst="rect">
            <a:avLst/>
          </a:prstGeom>
        </p:spPr>
      </p:pic>
      <p:sp>
        <p:nvSpPr>
          <p:cNvPr id="72" name="สี่เหลี่ยมผืนผ้า 71"/>
          <p:cNvSpPr/>
          <p:nvPr/>
        </p:nvSpPr>
        <p:spPr>
          <a:xfrm>
            <a:off x="557848" y="380808"/>
            <a:ext cx="1367218" cy="1552474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3195" tIns="31580" rIns="63195" bIns="31580" rtlCol="0" anchor="ctr"/>
          <a:lstStyle/>
          <a:p>
            <a:pPr algn="ctr" defTabSz="631745"/>
            <a:endParaRPr lang="th-TH" sz="1900">
              <a:solidFill>
                <a:prstClr val="white"/>
              </a:solidFill>
            </a:endParaRPr>
          </a:p>
        </p:txBody>
      </p:sp>
      <p:pic>
        <p:nvPicPr>
          <p:cNvPr id="73" name="รูปภาพ 7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4528" y="387828"/>
            <a:ext cx="644649" cy="783559"/>
          </a:xfrm>
          <a:prstGeom prst="rect">
            <a:avLst/>
          </a:prstGeom>
        </p:spPr>
      </p:pic>
      <p:pic>
        <p:nvPicPr>
          <p:cNvPr id="74" name="รูปภาพ 7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4528" y="1141165"/>
            <a:ext cx="647644" cy="766400"/>
          </a:xfrm>
          <a:prstGeom prst="rect">
            <a:avLst/>
          </a:prstGeom>
        </p:spPr>
      </p:pic>
      <p:pic>
        <p:nvPicPr>
          <p:cNvPr id="75" name="รูปภาพ 7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8215" y="1203663"/>
            <a:ext cx="545119" cy="317791"/>
          </a:xfrm>
          <a:prstGeom prst="rect">
            <a:avLst/>
          </a:prstGeom>
        </p:spPr>
      </p:pic>
      <p:sp>
        <p:nvSpPr>
          <p:cNvPr id="82" name="สี่เหลี่ยมผืนผ้า 81"/>
          <p:cNvSpPr/>
          <p:nvPr/>
        </p:nvSpPr>
        <p:spPr>
          <a:xfrm>
            <a:off x="5307729" y="4541376"/>
            <a:ext cx="1572832" cy="92707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3195" tIns="31580" rIns="63195" bIns="31580" rtlCol="0" anchor="ctr"/>
          <a:lstStyle/>
          <a:p>
            <a:pPr algn="ctr" defTabSz="631745"/>
            <a:endParaRPr lang="th-TH" sz="1900">
              <a:solidFill>
                <a:prstClr val="white"/>
              </a:solidFill>
            </a:endParaRPr>
          </a:p>
        </p:txBody>
      </p:sp>
      <p:sp>
        <p:nvSpPr>
          <p:cNvPr id="83" name="TextBox 4"/>
          <p:cNvSpPr txBox="1">
            <a:spLocks noChangeArrowheads="1"/>
          </p:cNvSpPr>
          <p:nvPr/>
        </p:nvSpPr>
        <p:spPr bwMode="auto">
          <a:xfrm>
            <a:off x="5252860" y="4588685"/>
            <a:ext cx="1588562" cy="703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3195" tIns="31580" rIns="63195" bIns="3158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31745">
              <a:spcBef>
                <a:spcPct val="0"/>
              </a:spcBef>
              <a:buNone/>
              <a:defRPr/>
            </a:pPr>
            <a:r>
              <a:rPr lang="th-TH" altLang="th-TH" sz="800" dirty="0">
                <a:solidFill>
                  <a:srgbClr val="0033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-สรุปยอดการโอนเงิน</a:t>
            </a:r>
          </a:p>
          <a:p>
            <a:pPr defTabSz="631745">
              <a:spcBef>
                <a:spcPct val="0"/>
              </a:spcBef>
              <a:buNone/>
              <a:defRPr/>
            </a:pPr>
            <a:r>
              <a:rPr lang="th-TH" altLang="th-TH" sz="800" dirty="0">
                <a:solidFill>
                  <a:srgbClr val="0033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  และสั่งพิมพ์ใบสรุปยอดโอนเงิน</a:t>
            </a:r>
          </a:p>
          <a:p>
            <a:pPr defTabSz="631745">
              <a:spcBef>
                <a:spcPct val="0"/>
              </a:spcBef>
              <a:buNone/>
              <a:defRPr/>
            </a:pPr>
            <a:r>
              <a:rPr lang="th-TH" altLang="th-TH" sz="800" dirty="0">
                <a:solidFill>
                  <a:srgbClr val="0033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  (</a:t>
            </a:r>
            <a:r>
              <a:rPr lang="en-US" altLang="th-TH" sz="800" dirty="0">
                <a:solidFill>
                  <a:srgbClr val="0033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Settlement</a:t>
            </a:r>
            <a:r>
              <a:rPr lang="th-TH" altLang="th-TH" sz="800" dirty="0">
                <a:solidFill>
                  <a:srgbClr val="0033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th-TH" sz="800" dirty="0">
                <a:solidFill>
                  <a:srgbClr val="0033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Report Slip</a:t>
            </a:r>
            <a:r>
              <a:rPr lang="th-TH" altLang="th-TH" sz="800" dirty="0">
                <a:solidFill>
                  <a:srgbClr val="0033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)จาก</a:t>
            </a:r>
          </a:p>
          <a:p>
            <a:pPr defTabSz="631745">
              <a:spcBef>
                <a:spcPct val="0"/>
              </a:spcBef>
              <a:buNone/>
              <a:defRPr/>
            </a:pPr>
            <a:r>
              <a:rPr lang="th-TH" altLang="th-TH" sz="800" dirty="0">
                <a:solidFill>
                  <a:srgbClr val="0033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  ระบบ </a:t>
            </a:r>
            <a:r>
              <a:rPr lang="en-US" altLang="th-TH" sz="800" dirty="0">
                <a:solidFill>
                  <a:srgbClr val="0033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KTB Corporate Online</a:t>
            </a:r>
          </a:p>
          <a:p>
            <a:pPr defTabSz="631745">
              <a:spcBef>
                <a:spcPct val="0"/>
              </a:spcBef>
              <a:buNone/>
              <a:defRPr/>
            </a:pPr>
            <a:r>
              <a:rPr lang="th-TH" altLang="th-TH" sz="800" dirty="0">
                <a:solidFill>
                  <a:srgbClr val="0033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-ตรวจสอบความถูกต้อง</a:t>
            </a:r>
            <a:endParaRPr lang="en-US" altLang="th-TH" sz="1000" dirty="0">
              <a:solidFill>
                <a:srgbClr val="0033CC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94" name="ตัวเชื่อมต่อหักมุม 93"/>
          <p:cNvCxnSpPr/>
          <p:nvPr/>
        </p:nvCxnSpPr>
        <p:spPr>
          <a:xfrm flipV="1">
            <a:off x="684591" y="1030100"/>
            <a:ext cx="326573" cy="270913"/>
          </a:xfrm>
          <a:prstGeom prst="bentConnector3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ตัวเชื่อมต่อหักมุม 94"/>
          <p:cNvCxnSpPr/>
          <p:nvPr/>
        </p:nvCxnSpPr>
        <p:spPr>
          <a:xfrm>
            <a:off x="688203" y="1420785"/>
            <a:ext cx="322961" cy="261426"/>
          </a:xfrm>
          <a:prstGeom prst="bentConnector3">
            <a:avLst>
              <a:gd name="adj1" fmla="val 50000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" name="ลูกศรลง 100"/>
          <p:cNvSpPr/>
          <p:nvPr/>
        </p:nvSpPr>
        <p:spPr>
          <a:xfrm>
            <a:off x="1058855" y="1931696"/>
            <a:ext cx="322944" cy="477180"/>
          </a:xfrm>
          <a:prstGeom prst="downArrow">
            <a:avLst>
              <a:gd name="adj1" fmla="val 50000"/>
              <a:gd name="adj2" fmla="val 36897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3195" tIns="31580" rIns="63195" bIns="31580" rtlCol="0" anchor="ctr"/>
          <a:lstStyle/>
          <a:p>
            <a:pPr algn="ctr" defTabSz="631745"/>
            <a:endParaRPr lang="th-TH" sz="1900">
              <a:solidFill>
                <a:prstClr val="white"/>
              </a:solidFill>
            </a:endParaRPr>
          </a:p>
        </p:txBody>
      </p:sp>
      <p:sp>
        <p:nvSpPr>
          <p:cNvPr id="102" name="ลูกศรโค้ง 101"/>
          <p:cNvSpPr/>
          <p:nvPr/>
        </p:nvSpPr>
        <p:spPr>
          <a:xfrm rot="5400000">
            <a:off x="2456645" y="878764"/>
            <a:ext cx="406730" cy="2735079"/>
          </a:xfrm>
          <a:prstGeom prst="bentArrow">
            <a:avLst>
              <a:gd name="adj1" fmla="val 33258"/>
              <a:gd name="adj2" fmla="val 42547"/>
              <a:gd name="adj3" fmla="val 25000"/>
              <a:gd name="adj4" fmla="val 4375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3195" tIns="31580" rIns="63195" bIns="31580" rtlCol="0" anchor="ctr"/>
          <a:lstStyle/>
          <a:p>
            <a:pPr algn="ctr" defTabSz="631745"/>
            <a:endParaRPr lang="th-TH" sz="1900">
              <a:solidFill>
                <a:prstClr val="black"/>
              </a:solidFill>
            </a:endParaRPr>
          </a:p>
        </p:txBody>
      </p:sp>
      <p:sp>
        <p:nvSpPr>
          <p:cNvPr id="103" name="ลูกศรขวา 102"/>
          <p:cNvSpPr/>
          <p:nvPr/>
        </p:nvSpPr>
        <p:spPr>
          <a:xfrm>
            <a:off x="1925833" y="554888"/>
            <a:ext cx="860957" cy="335514"/>
          </a:xfrm>
          <a:prstGeom prst="rightArrow">
            <a:avLst>
              <a:gd name="adj1" fmla="val 50000"/>
              <a:gd name="adj2" fmla="val 36897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3195" tIns="31580" rIns="63195" bIns="31580" rtlCol="0" anchor="ctr"/>
          <a:lstStyle/>
          <a:p>
            <a:pPr algn="ctr" defTabSz="631745"/>
            <a:endParaRPr lang="th-TH" sz="1900">
              <a:solidFill>
                <a:prstClr val="white"/>
              </a:solidFill>
            </a:endParaRPr>
          </a:p>
        </p:txBody>
      </p:sp>
      <p:sp>
        <p:nvSpPr>
          <p:cNvPr id="104" name="ลูกศรขวา 103"/>
          <p:cNvSpPr/>
          <p:nvPr/>
        </p:nvSpPr>
        <p:spPr>
          <a:xfrm>
            <a:off x="1934625" y="1328611"/>
            <a:ext cx="860957" cy="335514"/>
          </a:xfrm>
          <a:prstGeom prst="rightArrow">
            <a:avLst>
              <a:gd name="adj1" fmla="val 50000"/>
              <a:gd name="adj2" fmla="val 36897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3195" tIns="31580" rIns="63195" bIns="31580" rtlCol="0" anchor="ctr"/>
          <a:lstStyle/>
          <a:p>
            <a:pPr algn="ctr" defTabSz="631745"/>
            <a:endParaRPr lang="th-TH" sz="1900">
              <a:solidFill>
                <a:prstClr val="white"/>
              </a:solidFill>
            </a:endParaRPr>
          </a:p>
        </p:txBody>
      </p:sp>
      <p:sp>
        <p:nvSpPr>
          <p:cNvPr id="105" name="ลูกศรขวา 104"/>
          <p:cNvSpPr/>
          <p:nvPr/>
        </p:nvSpPr>
        <p:spPr>
          <a:xfrm>
            <a:off x="3717165" y="1337402"/>
            <a:ext cx="450017" cy="335514"/>
          </a:xfrm>
          <a:prstGeom prst="rightArrow">
            <a:avLst>
              <a:gd name="adj1" fmla="val 50000"/>
              <a:gd name="adj2" fmla="val 36897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3195" tIns="31580" rIns="63195" bIns="31580" rtlCol="0" anchor="ctr"/>
          <a:lstStyle/>
          <a:p>
            <a:pPr algn="ctr" defTabSz="631745"/>
            <a:endParaRPr lang="th-TH" sz="1900">
              <a:solidFill>
                <a:prstClr val="white"/>
              </a:solidFill>
            </a:endParaRPr>
          </a:p>
        </p:txBody>
      </p:sp>
      <p:sp>
        <p:nvSpPr>
          <p:cNvPr id="106" name="ลูกศรขวา 105"/>
          <p:cNvSpPr/>
          <p:nvPr/>
        </p:nvSpPr>
        <p:spPr>
          <a:xfrm>
            <a:off x="3737000" y="554888"/>
            <a:ext cx="1829301" cy="335514"/>
          </a:xfrm>
          <a:prstGeom prst="rightArrow">
            <a:avLst>
              <a:gd name="adj1" fmla="val 50000"/>
              <a:gd name="adj2" fmla="val 36897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3195" tIns="31580" rIns="63195" bIns="31580" rtlCol="0" anchor="ctr"/>
          <a:lstStyle/>
          <a:p>
            <a:pPr algn="ctr" defTabSz="631745"/>
            <a:endParaRPr lang="th-TH" sz="1900">
              <a:solidFill>
                <a:prstClr val="white"/>
              </a:solidFill>
            </a:endParaRPr>
          </a:p>
        </p:txBody>
      </p:sp>
      <p:sp>
        <p:nvSpPr>
          <p:cNvPr id="107" name="ลูกศรขวา 106"/>
          <p:cNvSpPr/>
          <p:nvPr/>
        </p:nvSpPr>
        <p:spPr>
          <a:xfrm>
            <a:off x="5106349" y="1337402"/>
            <a:ext cx="450017" cy="335514"/>
          </a:xfrm>
          <a:prstGeom prst="rightArrow">
            <a:avLst>
              <a:gd name="adj1" fmla="val 50000"/>
              <a:gd name="adj2" fmla="val 36897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3195" tIns="31580" rIns="63195" bIns="31580" rtlCol="0" anchor="ctr"/>
          <a:lstStyle/>
          <a:p>
            <a:pPr algn="ctr" defTabSz="631745"/>
            <a:endParaRPr lang="th-TH" sz="1900">
              <a:solidFill>
                <a:prstClr val="white"/>
              </a:solidFill>
            </a:endParaRPr>
          </a:p>
        </p:txBody>
      </p:sp>
      <p:pic>
        <p:nvPicPr>
          <p:cNvPr id="108" name="รูปภาพ 10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20797" y="228600"/>
            <a:ext cx="1012962" cy="1554534"/>
          </a:xfrm>
          <a:prstGeom prst="rect">
            <a:avLst/>
          </a:prstGeom>
        </p:spPr>
      </p:pic>
      <p:pic>
        <p:nvPicPr>
          <p:cNvPr id="109" name="รูปภาพ 10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905994" y="325474"/>
            <a:ext cx="1139582" cy="1458998"/>
          </a:xfrm>
          <a:prstGeom prst="rect">
            <a:avLst/>
          </a:prstGeom>
        </p:spPr>
      </p:pic>
      <p:sp>
        <p:nvSpPr>
          <p:cNvPr id="110" name="ลูกศรขวา 109"/>
          <p:cNvSpPr/>
          <p:nvPr/>
        </p:nvSpPr>
        <p:spPr>
          <a:xfrm>
            <a:off x="6516560" y="563679"/>
            <a:ext cx="288267" cy="335514"/>
          </a:xfrm>
          <a:prstGeom prst="rightArrow">
            <a:avLst>
              <a:gd name="adj1" fmla="val 50000"/>
              <a:gd name="adj2" fmla="val 36897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3195" tIns="31580" rIns="63195" bIns="31580" rtlCol="0" anchor="ctr"/>
          <a:lstStyle/>
          <a:p>
            <a:pPr algn="ctr" defTabSz="631745"/>
            <a:endParaRPr lang="th-TH" sz="1900">
              <a:solidFill>
                <a:prstClr val="white"/>
              </a:solidFill>
            </a:endParaRPr>
          </a:p>
        </p:txBody>
      </p:sp>
      <p:sp>
        <p:nvSpPr>
          <p:cNvPr id="111" name="ลูกศรขวา 110"/>
          <p:cNvSpPr/>
          <p:nvPr/>
        </p:nvSpPr>
        <p:spPr>
          <a:xfrm>
            <a:off x="6516560" y="1337402"/>
            <a:ext cx="288267" cy="335514"/>
          </a:xfrm>
          <a:prstGeom prst="rightArrow">
            <a:avLst>
              <a:gd name="adj1" fmla="val 50000"/>
              <a:gd name="adj2" fmla="val 36897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3195" tIns="31580" rIns="63195" bIns="31580" rtlCol="0" anchor="ctr"/>
          <a:lstStyle/>
          <a:p>
            <a:pPr algn="ctr" defTabSz="631745"/>
            <a:endParaRPr lang="th-TH" sz="1900">
              <a:solidFill>
                <a:prstClr val="white"/>
              </a:solidFill>
            </a:endParaRPr>
          </a:p>
        </p:txBody>
      </p:sp>
      <p:sp>
        <p:nvSpPr>
          <p:cNvPr id="112" name="ลูกศรขวา 111"/>
          <p:cNvSpPr/>
          <p:nvPr/>
        </p:nvSpPr>
        <p:spPr>
          <a:xfrm>
            <a:off x="7685936" y="764979"/>
            <a:ext cx="288267" cy="722497"/>
          </a:xfrm>
          <a:prstGeom prst="rightArrow">
            <a:avLst>
              <a:gd name="adj1" fmla="val 50000"/>
              <a:gd name="adj2" fmla="val 36897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3195" tIns="31580" rIns="63195" bIns="31580" rtlCol="0" anchor="ctr"/>
          <a:lstStyle/>
          <a:p>
            <a:pPr algn="ctr" defTabSz="631745"/>
            <a:endParaRPr lang="th-TH" sz="1900">
              <a:solidFill>
                <a:prstClr val="white"/>
              </a:solidFill>
            </a:endParaRPr>
          </a:p>
        </p:txBody>
      </p:sp>
      <p:sp>
        <p:nvSpPr>
          <p:cNvPr id="113" name="ลูกศรลง 112"/>
          <p:cNvSpPr/>
          <p:nvPr/>
        </p:nvSpPr>
        <p:spPr>
          <a:xfrm>
            <a:off x="5899359" y="1783143"/>
            <a:ext cx="322944" cy="616949"/>
          </a:xfrm>
          <a:prstGeom prst="downArrow">
            <a:avLst>
              <a:gd name="adj1" fmla="val 50000"/>
              <a:gd name="adj2" fmla="val 36897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3195" tIns="31580" rIns="63195" bIns="31580" rtlCol="0" anchor="ctr"/>
          <a:lstStyle/>
          <a:p>
            <a:pPr algn="ctr" defTabSz="631745"/>
            <a:endParaRPr lang="th-TH" sz="1900">
              <a:solidFill>
                <a:prstClr val="white"/>
              </a:solidFill>
            </a:endParaRPr>
          </a:p>
        </p:txBody>
      </p:sp>
      <p:sp>
        <p:nvSpPr>
          <p:cNvPr id="114" name="TextBox 4"/>
          <p:cNvSpPr txBox="1">
            <a:spLocks noChangeArrowheads="1"/>
          </p:cNvSpPr>
          <p:nvPr/>
        </p:nvSpPr>
        <p:spPr bwMode="auto">
          <a:xfrm>
            <a:off x="3463798" y="620133"/>
            <a:ext cx="2145743" cy="191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3195" tIns="31580" rIns="63195" bIns="3158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31745">
              <a:spcBef>
                <a:spcPct val="0"/>
              </a:spcBef>
              <a:buNone/>
              <a:defRPr/>
            </a:pPr>
            <a:r>
              <a:rPr lang="th-TH" altLang="th-TH" sz="800" dirty="0">
                <a:solidFill>
                  <a:prstClr val="white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ผูกบัญชีเข้ากับระบบ</a:t>
            </a:r>
            <a:endParaRPr lang="en-US" altLang="th-TH" sz="800" dirty="0">
              <a:solidFill>
                <a:prstClr val="white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5" name="TextBox 4"/>
          <p:cNvSpPr txBox="1">
            <a:spLocks noChangeArrowheads="1"/>
          </p:cNvSpPr>
          <p:nvPr/>
        </p:nvSpPr>
        <p:spPr bwMode="auto">
          <a:xfrm>
            <a:off x="5045562" y="1385423"/>
            <a:ext cx="487098" cy="3515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3195" tIns="31580" rIns="63195" bIns="3158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31745">
              <a:spcBef>
                <a:spcPct val="0"/>
              </a:spcBef>
              <a:buNone/>
              <a:defRPr/>
            </a:pPr>
            <a:r>
              <a:rPr lang="th-TH" altLang="th-TH" sz="600" dirty="0">
                <a:solidFill>
                  <a:prstClr val="white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ผูกบัญชี</a:t>
            </a:r>
          </a:p>
          <a:p>
            <a:pPr algn="ctr" defTabSz="631745">
              <a:spcBef>
                <a:spcPct val="0"/>
              </a:spcBef>
              <a:buNone/>
              <a:defRPr/>
            </a:pPr>
            <a:r>
              <a:rPr lang="th-TH" altLang="th-TH" sz="600" dirty="0">
                <a:solidFill>
                  <a:prstClr val="white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เข้ากับระบบ</a:t>
            </a:r>
            <a:endParaRPr lang="en-US" altLang="th-TH" sz="600" dirty="0">
              <a:solidFill>
                <a:prstClr val="white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6" name="TextBox 4"/>
          <p:cNvSpPr txBox="1">
            <a:spLocks noChangeArrowheads="1"/>
          </p:cNvSpPr>
          <p:nvPr/>
        </p:nvSpPr>
        <p:spPr bwMode="auto">
          <a:xfrm>
            <a:off x="3636018" y="1423722"/>
            <a:ext cx="545305" cy="159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3195" tIns="31580" rIns="63195" bIns="3158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31745">
              <a:spcBef>
                <a:spcPct val="0"/>
              </a:spcBef>
              <a:buNone/>
              <a:defRPr/>
            </a:pPr>
            <a:r>
              <a:rPr lang="th-TH" altLang="th-TH" sz="600" dirty="0">
                <a:solidFill>
                  <a:prstClr val="white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โอน </a:t>
            </a:r>
            <a:r>
              <a:rPr lang="en-US" altLang="th-TH" sz="600" dirty="0">
                <a:solidFill>
                  <a:prstClr val="white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Auto</a:t>
            </a:r>
          </a:p>
        </p:txBody>
      </p:sp>
      <p:sp>
        <p:nvSpPr>
          <p:cNvPr id="119" name="สี่เหลี่ยมผืนผ้า 118"/>
          <p:cNvSpPr/>
          <p:nvPr/>
        </p:nvSpPr>
        <p:spPr>
          <a:xfrm>
            <a:off x="776569" y="5988325"/>
            <a:ext cx="1448655" cy="65789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3195" tIns="31580" rIns="63195" bIns="31580" rtlCol="0" anchor="ctr"/>
          <a:lstStyle/>
          <a:p>
            <a:pPr algn="ctr" defTabSz="631745"/>
            <a:endParaRPr lang="th-TH" sz="1900">
              <a:solidFill>
                <a:prstClr val="white"/>
              </a:solidFill>
            </a:endParaRPr>
          </a:p>
        </p:txBody>
      </p:sp>
      <p:sp>
        <p:nvSpPr>
          <p:cNvPr id="120" name="TextBox 4"/>
          <p:cNvSpPr txBox="1">
            <a:spLocks noChangeArrowheads="1"/>
          </p:cNvSpPr>
          <p:nvPr/>
        </p:nvSpPr>
        <p:spPr bwMode="auto">
          <a:xfrm>
            <a:off x="731439" y="5999507"/>
            <a:ext cx="1503524" cy="617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3195" tIns="31580" rIns="63195" bIns="3158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31745">
              <a:spcBef>
                <a:spcPct val="0"/>
              </a:spcBef>
              <a:buNone/>
              <a:defRPr/>
            </a:pPr>
            <a:r>
              <a:rPr lang="th-TH" altLang="th-TH" sz="1100" dirty="0">
                <a:solidFill>
                  <a:srgbClr val="0033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th-TH" altLang="th-TH" sz="800" dirty="0">
                <a:solidFill>
                  <a:srgbClr val="0033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-มีข้อผิดพลาดหลังทำ</a:t>
            </a:r>
          </a:p>
          <a:p>
            <a:pPr defTabSz="631745">
              <a:spcBef>
                <a:spcPct val="0"/>
              </a:spcBef>
              <a:buNone/>
              <a:defRPr/>
            </a:pPr>
            <a:r>
              <a:rPr lang="th-TH" altLang="th-TH" sz="800" dirty="0">
                <a:solidFill>
                  <a:srgbClr val="0033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 รายงานสรุปยอดชำระเงินสิ้นวัน</a:t>
            </a:r>
          </a:p>
          <a:p>
            <a:pPr defTabSz="631745">
              <a:spcBef>
                <a:spcPct val="0"/>
              </a:spcBef>
              <a:buNone/>
              <a:defRPr/>
            </a:pPr>
            <a:r>
              <a:rPr lang="th-TH" altLang="th-TH" sz="800" dirty="0">
                <a:solidFill>
                  <a:srgbClr val="0033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-ให้แจ้งขอปรับปรุงรายการตาม</a:t>
            </a:r>
          </a:p>
          <a:p>
            <a:pPr defTabSz="631745">
              <a:spcBef>
                <a:spcPct val="0"/>
              </a:spcBef>
              <a:buNone/>
              <a:defRPr/>
            </a:pPr>
            <a:r>
              <a:rPr lang="th-TH" altLang="th-TH" sz="800" dirty="0">
                <a:solidFill>
                  <a:srgbClr val="0033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 คู่มือการใช้เครื่อง </a:t>
            </a:r>
            <a:r>
              <a:rPr lang="en-US" altLang="th-TH" sz="800" dirty="0">
                <a:solidFill>
                  <a:srgbClr val="0033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EDC</a:t>
            </a:r>
          </a:p>
        </p:txBody>
      </p:sp>
      <p:sp>
        <p:nvSpPr>
          <p:cNvPr id="78" name="TextBox 4"/>
          <p:cNvSpPr txBox="1">
            <a:spLocks noChangeArrowheads="1"/>
          </p:cNvSpPr>
          <p:nvPr/>
        </p:nvSpPr>
        <p:spPr bwMode="auto">
          <a:xfrm>
            <a:off x="188741" y="856862"/>
            <a:ext cx="278077" cy="330265"/>
          </a:xfrm>
          <a:prstGeom prst="rect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square" lIns="63195" tIns="31580" rIns="63195" bIns="3158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31745">
              <a:spcBef>
                <a:spcPct val="0"/>
              </a:spcBef>
              <a:buNone/>
              <a:defRPr/>
            </a:pPr>
            <a:r>
              <a:rPr lang="en-US" altLang="th-TH" sz="17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A</a:t>
            </a:r>
          </a:p>
        </p:txBody>
      </p:sp>
      <p:sp>
        <p:nvSpPr>
          <p:cNvPr id="79" name="TextBox 4"/>
          <p:cNvSpPr txBox="1">
            <a:spLocks noChangeArrowheads="1"/>
          </p:cNvSpPr>
          <p:nvPr/>
        </p:nvSpPr>
        <p:spPr bwMode="auto">
          <a:xfrm>
            <a:off x="2339475" y="897473"/>
            <a:ext cx="278077" cy="330265"/>
          </a:xfrm>
          <a:prstGeom prst="rect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square" lIns="63195" tIns="31580" rIns="63195" bIns="3158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31745">
              <a:spcBef>
                <a:spcPct val="0"/>
              </a:spcBef>
              <a:buNone/>
              <a:defRPr/>
            </a:pPr>
            <a:r>
              <a:rPr lang="en-US" altLang="th-TH" sz="17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B</a:t>
            </a:r>
          </a:p>
        </p:txBody>
      </p:sp>
      <p:sp>
        <p:nvSpPr>
          <p:cNvPr id="80" name="TextBox 4"/>
          <p:cNvSpPr txBox="1">
            <a:spLocks noChangeArrowheads="1"/>
          </p:cNvSpPr>
          <p:nvPr/>
        </p:nvSpPr>
        <p:spPr bwMode="auto">
          <a:xfrm>
            <a:off x="4027597" y="881242"/>
            <a:ext cx="278077" cy="330265"/>
          </a:xfrm>
          <a:prstGeom prst="rect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square" lIns="63195" tIns="31580" rIns="63195" bIns="3158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31745">
              <a:spcBef>
                <a:spcPct val="0"/>
              </a:spcBef>
              <a:buNone/>
              <a:defRPr/>
            </a:pPr>
            <a:r>
              <a:rPr lang="en-US" altLang="th-TH" sz="17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</a:t>
            </a:r>
          </a:p>
        </p:txBody>
      </p:sp>
      <p:sp>
        <p:nvSpPr>
          <p:cNvPr id="81" name="TextBox 4"/>
          <p:cNvSpPr txBox="1">
            <a:spLocks noChangeArrowheads="1"/>
          </p:cNvSpPr>
          <p:nvPr/>
        </p:nvSpPr>
        <p:spPr bwMode="auto">
          <a:xfrm>
            <a:off x="5180065" y="881240"/>
            <a:ext cx="278077" cy="330265"/>
          </a:xfrm>
          <a:prstGeom prst="rect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square" lIns="63195" tIns="31580" rIns="63195" bIns="3158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31745">
              <a:spcBef>
                <a:spcPct val="0"/>
              </a:spcBef>
              <a:buNone/>
              <a:defRPr/>
            </a:pPr>
            <a:r>
              <a:rPr lang="en-US" altLang="th-TH" sz="17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D</a:t>
            </a:r>
          </a:p>
        </p:txBody>
      </p:sp>
      <p:sp>
        <p:nvSpPr>
          <p:cNvPr id="84" name="TextBox 4"/>
          <p:cNvSpPr txBox="1">
            <a:spLocks noChangeArrowheads="1"/>
          </p:cNvSpPr>
          <p:nvPr/>
        </p:nvSpPr>
        <p:spPr bwMode="auto">
          <a:xfrm>
            <a:off x="196860" y="2423275"/>
            <a:ext cx="278077" cy="330265"/>
          </a:xfrm>
          <a:prstGeom prst="rect">
            <a:avLst/>
          </a:prstGeom>
          <a:solidFill>
            <a:srgbClr val="0033CC"/>
          </a:solidFill>
          <a:ln>
            <a:noFill/>
          </a:ln>
          <a:extLst/>
        </p:spPr>
        <p:txBody>
          <a:bodyPr wrap="square" lIns="63195" tIns="31580" rIns="63195" bIns="3158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31745">
              <a:spcBef>
                <a:spcPct val="0"/>
              </a:spcBef>
              <a:buNone/>
              <a:defRPr/>
            </a:pPr>
            <a:r>
              <a:rPr lang="en-US" altLang="th-TH" sz="1700" b="1" dirty="0">
                <a:solidFill>
                  <a:prstClr val="white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1</a:t>
            </a:r>
          </a:p>
        </p:txBody>
      </p:sp>
      <p:sp>
        <p:nvSpPr>
          <p:cNvPr id="85" name="TextBox 4"/>
          <p:cNvSpPr txBox="1">
            <a:spLocks noChangeArrowheads="1"/>
          </p:cNvSpPr>
          <p:nvPr/>
        </p:nvSpPr>
        <p:spPr bwMode="auto">
          <a:xfrm>
            <a:off x="2526141" y="2431392"/>
            <a:ext cx="278077" cy="330265"/>
          </a:xfrm>
          <a:prstGeom prst="rect">
            <a:avLst/>
          </a:prstGeom>
          <a:solidFill>
            <a:srgbClr val="0033CC"/>
          </a:solidFill>
          <a:ln>
            <a:noFill/>
          </a:ln>
          <a:extLst/>
        </p:spPr>
        <p:txBody>
          <a:bodyPr wrap="square" lIns="63195" tIns="31580" rIns="63195" bIns="3158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31745">
              <a:spcBef>
                <a:spcPct val="0"/>
              </a:spcBef>
              <a:buNone/>
              <a:defRPr/>
            </a:pPr>
            <a:r>
              <a:rPr lang="en-US" altLang="th-TH" sz="1700" b="1" dirty="0">
                <a:solidFill>
                  <a:prstClr val="white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2</a:t>
            </a:r>
          </a:p>
        </p:txBody>
      </p:sp>
      <p:sp>
        <p:nvSpPr>
          <p:cNvPr id="86" name="TextBox 4"/>
          <p:cNvSpPr txBox="1">
            <a:spLocks noChangeArrowheads="1"/>
          </p:cNvSpPr>
          <p:nvPr/>
        </p:nvSpPr>
        <p:spPr bwMode="auto">
          <a:xfrm>
            <a:off x="4814822" y="2382696"/>
            <a:ext cx="278077" cy="330265"/>
          </a:xfrm>
          <a:prstGeom prst="rect">
            <a:avLst/>
          </a:prstGeom>
          <a:solidFill>
            <a:srgbClr val="0033CC"/>
          </a:solidFill>
          <a:ln>
            <a:noFill/>
          </a:ln>
          <a:extLst/>
        </p:spPr>
        <p:txBody>
          <a:bodyPr wrap="square" lIns="63195" tIns="31580" rIns="63195" bIns="3158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31745">
              <a:spcBef>
                <a:spcPct val="0"/>
              </a:spcBef>
              <a:buNone/>
              <a:defRPr/>
            </a:pPr>
            <a:r>
              <a:rPr lang="en-US" altLang="th-TH" sz="1700" b="1" dirty="0">
                <a:solidFill>
                  <a:prstClr val="white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3</a:t>
            </a:r>
          </a:p>
        </p:txBody>
      </p:sp>
      <p:pic>
        <p:nvPicPr>
          <p:cNvPr id="76" name="Picture 16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69"/>
          <a:stretch>
            <a:fillRect/>
          </a:stretch>
        </p:blipFill>
        <p:spPr bwMode="auto">
          <a:xfrm>
            <a:off x="4882816" y="1598247"/>
            <a:ext cx="526940" cy="225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" name="รูปภาพ 7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564157" y="1637322"/>
            <a:ext cx="471680" cy="233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704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5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8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1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4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7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0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3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49" grpId="0" animBg="1"/>
      <p:bldP spid="50" grpId="0"/>
      <p:bldP spid="51" grpId="0" animBg="1"/>
      <p:bldP spid="52" grpId="0"/>
      <p:bldP spid="53" grpId="0" animBg="1"/>
      <p:bldP spid="54" grpId="0"/>
      <p:bldP spid="55" grpId="0" animBg="1"/>
      <p:bldP spid="56" grpId="0" animBg="1"/>
      <p:bldP spid="57" grpId="0"/>
      <p:bldP spid="58" grpId="0" animBg="1"/>
      <p:bldP spid="59" grpId="0"/>
      <p:bldP spid="62" grpId="0" animBg="1"/>
      <p:bldP spid="63" grpId="0"/>
      <p:bldP spid="66" grpId="0" animBg="1"/>
      <p:bldP spid="67" grpId="0" animBg="1"/>
      <p:bldP spid="68" grpId="0"/>
      <p:bldP spid="82" grpId="0" animBg="1"/>
      <p:bldP spid="83" grpId="0"/>
      <p:bldP spid="101" grpId="0" animBg="1"/>
      <p:bldP spid="102" grpId="0" animBg="1"/>
      <p:bldP spid="113" grpId="0" animBg="1"/>
      <p:bldP spid="119" grpId="0" animBg="1"/>
      <p:bldP spid="120" grpId="0"/>
      <p:bldP spid="84" grpId="0" animBg="1"/>
      <p:bldP spid="85" grpId="0" animBg="1"/>
      <p:bldP spid="86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รูปภาพ 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9375" y="468359"/>
            <a:ext cx="996079" cy="1326853"/>
          </a:xfrm>
          <a:prstGeom prst="rect">
            <a:avLst/>
          </a:prstGeom>
        </p:spPr>
      </p:pic>
      <p:sp>
        <p:nvSpPr>
          <p:cNvPr id="38" name="TextBox 4"/>
          <p:cNvSpPr txBox="1">
            <a:spLocks noChangeArrowheads="1"/>
          </p:cNvSpPr>
          <p:nvPr/>
        </p:nvSpPr>
        <p:spPr bwMode="auto">
          <a:xfrm>
            <a:off x="531176" y="2403371"/>
            <a:ext cx="1919848" cy="4591787"/>
          </a:xfrm>
          <a:prstGeom prst="rect">
            <a:avLst/>
          </a:prstGeom>
          <a:solidFill>
            <a:srgbClr val="FFC000"/>
          </a:solidFill>
          <a:ln>
            <a:noFill/>
          </a:ln>
          <a:extLst/>
        </p:spPr>
        <p:txBody>
          <a:bodyPr wrap="square" lIns="63195" tIns="31580" rIns="63195" bIns="3158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31745">
              <a:spcBef>
                <a:spcPct val="0"/>
              </a:spcBef>
              <a:buNone/>
              <a:defRPr/>
            </a:pPr>
            <a:r>
              <a:rPr lang="th-TH" altLang="th-TH" sz="1700" dirty="0">
                <a:solidFill>
                  <a:srgbClr val="0033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ระหว่างวัน</a:t>
            </a:r>
          </a:p>
          <a:p>
            <a:pPr algn="ctr" defTabSz="631745">
              <a:spcBef>
                <a:spcPct val="0"/>
              </a:spcBef>
              <a:buNone/>
              <a:defRPr/>
            </a:pPr>
            <a:endParaRPr lang="th-TH" altLang="th-TH" sz="1700" dirty="0">
              <a:solidFill>
                <a:srgbClr val="0033CC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631745">
              <a:spcBef>
                <a:spcPct val="0"/>
              </a:spcBef>
              <a:buNone/>
              <a:defRPr/>
            </a:pPr>
            <a:endParaRPr lang="th-TH" altLang="th-TH" sz="1700" dirty="0">
              <a:solidFill>
                <a:srgbClr val="0033CC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631745">
              <a:spcBef>
                <a:spcPct val="0"/>
              </a:spcBef>
              <a:buNone/>
              <a:defRPr/>
            </a:pPr>
            <a:endParaRPr lang="th-TH" altLang="th-TH" sz="1700" dirty="0">
              <a:solidFill>
                <a:srgbClr val="0033CC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631745">
              <a:spcBef>
                <a:spcPct val="0"/>
              </a:spcBef>
              <a:buNone/>
              <a:defRPr/>
            </a:pPr>
            <a:endParaRPr lang="th-TH" altLang="th-TH" sz="1700" dirty="0">
              <a:solidFill>
                <a:srgbClr val="0033CC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631745">
              <a:spcBef>
                <a:spcPct val="0"/>
              </a:spcBef>
              <a:buNone/>
              <a:defRPr/>
            </a:pPr>
            <a:endParaRPr lang="th-TH" altLang="th-TH" sz="1700" dirty="0">
              <a:solidFill>
                <a:srgbClr val="0033CC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631745">
              <a:spcBef>
                <a:spcPct val="0"/>
              </a:spcBef>
              <a:buNone/>
              <a:defRPr/>
            </a:pPr>
            <a:endParaRPr lang="th-TH" altLang="th-TH" sz="1700" dirty="0">
              <a:solidFill>
                <a:srgbClr val="0033CC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631745">
              <a:spcBef>
                <a:spcPct val="0"/>
              </a:spcBef>
              <a:buNone/>
              <a:defRPr/>
            </a:pPr>
            <a:endParaRPr lang="th-TH" altLang="th-TH" sz="1700" dirty="0">
              <a:solidFill>
                <a:srgbClr val="0033CC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631745">
              <a:spcBef>
                <a:spcPct val="0"/>
              </a:spcBef>
              <a:buNone/>
              <a:defRPr/>
            </a:pPr>
            <a:endParaRPr lang="th-TH" altLang="th-TH" sz="1700" dirty="0">
              <a:solidFill>
                <a:srgbClr val="0033CC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631745">
              <a:spcBef>
                <a:spcPct val="0"/>
              </a:spcBef>
              <a:buNone/>
              <a:defRPr/>
            </a:pPr>
            <a:endParaRPr lang="th-TH" altLang="th-TH" sz="1700" dirty="0">
              <a:solidFill>
                <a:srgbClr val="0033CC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631745">
              <a:spcBef>
                <a:spcPct val="0"/>
              </a:spcBef>
              <a:buNone/>
              <a:defRPr/>
            </a:pPr>
            <a:endParaRPr lang="th-TH" altLang="th-TH" sz="1700" dirty="0">
              <a:solidFill>
                <a:srgbClr val="0033CC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631745">
              <a:spcBef>
                <a:spcPct val="0"/>
              </a:spcBef>
              <a:buNone/>
              <a:defRPr/>
            </a:pPr>
            <a:endParaRPr lang="th-TH" altLang="th-TH" sz="1700" dirty="0">
              <a:solidFill>
                <a:srgbClr val="0033CC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631745">
              <a:spcBef>
                <a:spcPct val="0"/>
              </a:spcBef>
              <a:buNone/>
              <a:defRPr/>
            </a:pPr>
            <a:endParaRPr lang="th-TH" altLang="th-TH" sz="1700" dirty="0">
              <a:solidFill>
                <a:srgbClr val="0033CC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631745">
              <a:spcBef>
                <a:spcPct val="0"/>
              </a:spcBef>
              <a:buNone/>
              <a:defRPr/>
            </a:pPr>
            <a:endParaRPr lang="th-TH" altLang="th-TH" sz="1700" dirty="0">
              <a:solidFill>
                <a:srgbClr val="0033CC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631745">
              <a:spcBef>
                <a:spcPct val="0"/>
              </a:spcBef>
              <a:buNone/>
              <a:defRPr/>
            </a:pPr>
            <a:endParaRPr lang="th-TH" altLang="th-TH" sz="1700" dirty="0">
              <a:solidFill>
                <a:srgbClr val="0033CC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631745">
              <a:spcBef>
                <a:spcPct val="0"/>
              </a:spcBef>
              <a:buNone/>
              <a:defRPr/>
            </a:pPr>
            <a:endParaRPr lang="th-TH" altLang="th-TH" sz="1700" dirty="0">
              <a:solidFill>
                <a:srgbClr val="0033CC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631745">
              <a:spcBef>
                <a:spcPct val="0"/>
              </a:spcBef>
              <a:buNone/>
              <a:defRPr/>
            </a:pPr>
            <a:endParaRPr lang="en-US" altLang="th-TH" sz="1700" dirty="0">
              <a:solidFill>
                <a:srgbClr val="0033CC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4" name="รูปภาพ 4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2304" y="343058"/>
            <a:ext cx="1131397" cy="869601"/>
          </a:xfrm>
          <a:prstGeom prst="rect">
            <a:avLst/>
          </a:prstGeom>
        </p:spPr>
      </p:pic>
      <p:pic>
        <p:nvPicPr>
          <p:cNvPr id="45" name="รูปภาพ 4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74725" y="1183812"/>
            <a:ext cx="1106107" cy="875560"/>
          </a:xfrm>
          <a:prstGeom prst="rect">
            <a:avLst/>
          </a:prstGeom>
        </p:spPr>
      </p:pic>
      <p:pic>
        <p:nvPicPr>
          <p:cNvPr id="46" name="รูปภาพ 4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9590" y="1050063"/>
            <a:ext cx="1197415" cy="1006543"/>
          </a:xfrm>
          <a:prstGeom prst="rect">
            <a:avLst/>
          </a:prstGeom>
        </p:spPr>
      </p:pic>
      <p:sp>
        <p:nvSpPr>
          <p:cNvPr id="49" name="สี่เหลี่ยมผืนผ้า 48"/>
          <p:cNvSpPr/>
          <p:nvPr/>
        </p:nvSpPr>
        <p:spPr>
          <a:xfrm>
            <a:off x="767276" y="2719461"/>
            <a:ext cx="1448655" cy="64418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3195" tIns="31580" rIns="63195" bIns="31580" rtlCol="0" anchor="ctr"/>
          <a:lstStyle/>
          <a:p>
            <a:pPr algn="ctr" defTabSz="631745"/>
            <a:endParaRPr lang="th-TH" sz="1900">
              <a:solidFill>
                <a:prstClr val="white"/>
              </a:solidFill>
            </a:endParaRPr>
          </a:p>
        </p:txBody>
      </p:sp>
      <p:sp>
        <p:nvSpPr>
          <p:cNvPr id="50" name="TextBox 4"/>
          <p:cNvSpPr txBox="1">
            <a:spLocks noChangeArrowheads="1"/>
          </p:cNvSpPr>
          <p:nvPr/>
        </p:nvSpPr>
        <p:spPr bwMode="auto">
          <a:xfrm>
            <a:off x="712407" y="2730596"/>
            <a:ext cx="1330966" cy="617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3195" tIns="31580" rIns="63195" bIns="3158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31745">
              <a:spcBef>
                <a:spcPct val="0"/>
              </a:spcBef>
              <a:buNone/>
              <a:defRPr/>
            </a:pPr>
            <a:r>
              <a:rPr lang="th-TH" altLang="th-TH" sz="1100" dirty="0">
                <a:solidFill>
                  <a:srgbClr val="0033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th-TH" altLang="th-TH" sz="800" dirty="0">
                <a:solidFill>
                  <a:srgbClr val="0033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-สถานะบัตรไม่ถูกต้อง/</a:t>
            </a:r>
          </a:p>
          <a:p>
            <a:pPr defTabSz="631745">
              <a:spcBef>
                <a:spcPct val="0"/>
              </a:spcBef>
              <a:buNone/>
              <a:defRPr/>
            </a:pPr>
            <a:r>
              <a:rPr lang="th-TH" altLang="th-TH" sz="800" dirty="0">
                <a:solidFill>
                  <a:srgbClr val="0033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 ยอดเงินไม่เพียงพอ</a:t>
            </a:r>
          </a:p>
          <a:p>
            <a:pPr defTabSz="631745">
              <a:spcBef>
                <a:spcPct val="0"/>
              </a:spcBef>
              <a:buNone/>
              <a:defRPr/>
            </a:pPr>
            <a:r>
              <a:rPr lang="th-TH" altLang="th-TH" sz="800" dirty="0">
                <a:solidFill>
                  <a:srgbClr val="0033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-ให้ปฏิเสธการรับชำระเงิน</a:t>
            </a:r>
          </a:p>
          <a:p>
            <a:pPr defTabSz="631745">
              <a:spcBef>
                <a:spcPct val="0"/>
              </a:spcBef>
              <a:buNone/>
              <a:defRPr/>
            </a:pPr>
            <a:r>
              <a:rPr lang="th-TH" altLang="th-TH" sz="800" dirty="0">
                <a:solidFill>
                  <a:srgbClr val="0033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-คืนบัตร</a:t>
            </a:r>
            <a:endParaRPr lang="en-US" altLang="th-TH" sz="800" dirty="0">
              <a:solidFill>
                <a:srgbClr val="0033CC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1" name="สี่เหลี่ยมผืนผ้า 50"/>
          <p:cNvSpPr/>
          <p:nvPr/>
        </p:nvSpPr>
        <p:spPr>
          <a:xfrm>
            <a:off x="769198" y="3416140"/>
            <a:ext cx="1446781" cy="164386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3195" tIns="31580" rIns="63195" bIns="31580" rtlCol="0" anchor="ctr"/>
          <a:lstStyle/>
          <a:p>
            <a:pPr algn="ctr" defTabSz="631745"/>
            <a:endParaRPr lang="th-TH" sz="1900">
              <a:solidFill>
                <a:prstClr val="white"/>
              </a:solidFill>
            </a:endParaRPr>
          </a:p>
        </p:txBody>
      </p:sp>
      <p:sp>
        <p:nvSpPr>
          <p:cNvPr id="52" name="TextBox 4"/>
          <p:cNvSpPr txBox="1">
            <a:spLocks noChangeArrowheads="1"/>
          </p:cNvSpPr>
          <p:nvPr/>
        </p:nvSpPr>
        <p:spPr bwMode="auto">
          <a:xfrm>
            <a:off x="774019" y="3480587"/>
            <a:ext cx="1543341" cy="1479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3195" tIns="31580" rIns="63195" bIns="3158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31745">
              <a:spcBef>
                <a:spcPct val="0"/>
              </a:spcBef>
              <a:buNone/>
              <a:defRPr/>
            </a:pPr>
            <a:r>
              <a:rPr lang="th-TH" altLang="th-TH" sz="800" dirty="0">
                <a:solidFill>
                  <a:srgbClr val="0033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-สถานะบัตรถูกต้อง/</a:t>
            </a:r>
          </a:p>
          <a:p>
            <a:pPr defTabSz="631745">
              <a:spcBef>
                <a:spcPct val="0"/>
              </a:spcBef>
              <a:buNone/>
              <a:defRPr/>
            </a:pPr>
            <a:r>
              <a:rPr lang="th-TH" altLang="th-TH" sz="800" dirty="0">
                <a:solidFill>
                  <a:srgbClr val="0033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ยอดเงินเพียงพอ</a:t>
            </a:r>
          </a:p>
          <a:p>
            <a:pPr defTabSz="631745">
              <a:spcBef>
                <a:spcPct val="0"/>
              </a:spcBef>
              <a:buNone/>
              <a:defRPr/>
            </a:pPr>
            <a:r>
              <a:rPr lang="th-TH" altLang="th-TH" sz="800" dirty="0">
                <a:solidFill>
                  <a:srgbClr val="0033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-ให้รับชำระเงิน</a:t>
            </a:r>
          </a:p>
          <a:p>
            <a:pPr defTabSz="631745">
              <a:spcBef>
                <a:spcPct val="0"/>
              </a:spcBef>
              <a:buNone/>
              <a:defRPr/>
            </a:pPr>
            <a:r>
              <a:rPr lang="th-TH" altLang="th-TH" sz="800" dirty="0">
                <a:solidFill>
                  <a:srgbClr val="0033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-</a:t>
            </a:r>
            <a:r>
              <a:rPr lang="en-US" altLang="th-TH" sz="800" dirty="0">
                <a:solidFill>
                  <a:srgbClr val="0033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EDC </a:t>
            </a:r>
            <a:r>
              <a:rPr lang="th-TH" altLang="th-TH" sz="800" dirty="0">
                <a:solidFill>
                  <a:srgbClr val="0033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จะหักเงินในบัตร/</a:t>
            </a:r>
          </a:p>
          <a:p>
            <a:pPr defTabSz="631745">
              <a:spcBef>
                <a:spcPct val="0"/>
              </a:spcBef>
              <a:buNone/>
              <a:defRPr/>
            </a:pPr>
            <a:r>
              <a:rPr lang="th-TH" altLang="th-TH" sz="800" dirty="0">
                <a:solidFill>
                  <a:srgbClr val="0033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บัญชีผู้ถือบัตร</a:t>
            </a:r>
          </a:p>
          <a:p>
            <a:pPr defTabSz="631745">
              <a:spcBef>
                <a:spcPct val="0"/>
              </a:spcBef>
              <a:buNone/>
              <a:defRPr/>
            </a:pPr>
            <a:r>
              <a:rPr lang="th-TH" altLang="th-TH" sz="800" dirty="0">
                <a:solidFill>
                  <a:srgbClr val="0033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-พิมพ์ </a:t>
            </a:r>
            <a:r>
              <a:rPr lang="en-US" altLang="th-TH" sz="800" dirty="0">
                <a:solidFill>
                  <a:srgbClr val="0033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Payment Slip</a:t>
            </a:r>
          </a:p>
          <a:p>
            <a:pPr defTabSz="631745">
              <a:spcBef>
                <a:spcPct val="0"/>
              </a:spcBef>
              <a:buNone/>
              <a:defRPr/>
            </a:pPr>
            <a:r>
              <a:rPr lang="en-US" altLang="th-TH" sz="800" dirty="0">
                <a:solidFill>
                  <a:srgbClr val="0033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 </a:t>
            </a:r>
            <a:r>
              <a:rPr lang="th-TH" altLang="th-TH" sz="800" dirty="0">
                <a:solidFill>
                  <a:srgbClr val="0033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-</a:t>
            </a:r>
            <a:r>
              <a:rPr lang="en-US" altLang="th-TH" sz="800" dirty="0">
                <a:solidFill>
                  <a:srgbClr val="0033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Merchant Slip</a:t>
            </a:r>
            <a:r>
              <a:rPr lang="th-TH" altLang="th-TH" sz="800" dirty="0">
                <a:solidFill>
                  <a:srgbClr val="0033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th-TH" altLang="th-TH" sz="300" dirty="0">
                <a:solidFill>
                  <a:srgbClr val="0033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(ผู้ชำระเงินลงชื่อรับรอง)</a:t>
            </a:r>
            <a:endParaRPr lang="en-US" altLang="th-TH" sz="1000" dirty="0">
              <a:solidFill>
                <a:srgbClr val="0033CC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defTabSz="631745">
              <a:spcBef>
                <a:spcPct val="0"/>
              </a:spcBef>
              <a:buNone/>
              <a:defRPr/>
            </a:pPr>
            <a:r>
              <a:rPr lang="en-US" altLang="th-TH" sz="1000" dirty="0">
                <a:solidFill>
                  <a:srgbClr val="0033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  </a:t>
            </a:r>
            <a:r>
              <a:rPr lang="th-TH" altLang="th-TH" sz="800" dirty="0">
                <a:solidFill>
                  <a:srgbClr val="0033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-</a:t>
            </a:r>
            <a:r>
              <a:rPr lang="en-US" altLang="th-TH" sz="800" dirty="0">
                <a:solidFill>
                  <a:srgbClr val="0033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Customer Slip</a:t>
            </a:r>
          </a:p>
          <a:p>
            <a:pPr defTabSz="631745">
              <a:spcBef>
                <a:spcPct val="0"/>
              </a:spcBef>
              <a:buNone/>
              <a:defRPr/>
            </a:pPr>
            <a:r>
              <a:rPr lang="th-TH" altLang="th-TH" sz="800" dirty="0">
                <a:solidFill>
                  <a:srgbClr val="0033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-ออกใบเสร็จรับเงิน </a:t>
            </a:r>
            <a:r>
              <a:rPr lang="en-US" altLang="th-TH" sz="800" dirty="0">
                <a:solidFill>
                  <a:srgbClr val="0033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lang="th-TH" altLang="th-TH" sz="800" dirty="0">
                <a:solidFill>
                  <a:srgbClr val="0033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ฉบับ</a:t>
            </a:r>
          </a:p>
          <a:p>
            <a:pPr defTabSz="631745">
              <a:spcBef>
                <a:spcPct val="0"/>
              </a:spcBef>
              <a:buNone/>
              <a:defRPr/>
            </a:pPr>
            <a:r>
              <a:rPr lang="th-TH" altLang="th-TH" sz="800" dirty="0">
                <a:solidFill>
                  <a:srgbClr val="0033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-มอบ</a:t>
            </a:r>
            <a:r>
              <a:rPr lang="en-US" altLang="th-TH" sz="800" dirty="0">
                <a:solidFill>
                  <a:srgbClr val="0033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Customer Slip </a:t>
            </a:r>
            <a:r>
              <a:rPr lang="th-TH" altLang="th-TH" sz="800" dirty="0">
                <a:solidFill>
                  <a:srgbClr val="0033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และ</a:t>
            </a:r>
          </a:p>
          <a:p>
            <a:pPr defTabSz="631745">
              <a:spcBef>
                <a:spcPct val="0"/>
              </a:spcBef>
              <a:buNone/>
              <a:defRPr/>
            </a:pPr>
            <a:r>
              <a:rPr lang="th-TH" altLang="th-TH" sz="1000" dirty="0">
                <a:solidFill>
                  <a:srgbClr val="0033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th-TH" altLang="th-TH" sz="800" dirty="0">
                <a:solidFill>
                  <a:srgbClr val="0033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ใบเสร็จรับเงิน</a:t>
            </a:r>
            <a:r>
              <a:rPr lang="en-US" altLang="th-TH" sz="800" dirty="0">
                <a:solidFill>
                  <a:srgbClr val="0033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1</a:t>
            </a:r>
            <a:r>
              <a:rPr lang="th-TH" altLang="th-TH" sz="800" dirty="0">
                <a:solidFill>
                  <a:srgbClr val="0033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ฉบับ ให้ผู้ชำระเงิน</a:t>
            </a:r>
            <a:endParaRPr lang="en-US" altLang="th-TH" sz="800" dirty="0">
              <a:solidFill>
                <a:srgbClr val="0033CC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3" name="สี่เหลี่ยมผืนผ้า 52"/>
          <p:cNvSpPr/>
          <p:nvPr/>
        </p:nvSpPr>
        <p:spPr>
          <a:xfrm>
            <a:off x="778193" y="5132903"/>
            <a:ext cx="1448655" cy="79082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3195" tIns="31580" rIns="63195" bIns="31580" rtlCol="0" anchor="ctr"/>
          <a:lstStyle/>
          <a:p>
            <a:pPr algn="ctr" defTabSz="631745"/>
            <a:endParaRPr lang="th-TH" sz="1900">
              <a:solidFill>
                <a:prstClr val="white"/>
              </a:solidFill>
            </a:endParaRPr>
          </a:p>
        </p:txBody>
      </p:sp>
      <p:sp>
        <p:nvSpPr>
          <p:cNvPr id="54" name="TextBox 4"/>
          <p:cNvSpPr txBox="1">
            <a:spLocks noChangeArrowheads="1"/>
          </p:cNvSpPr>
          <p:nvPr/>
        </p:nvSpPr>
        <p:spPr bwMode="auto">
          <a:xfrm>
            <a:off x="742804" y="5144038"/>
            <a:ext cx="1503524" cy="745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3195" tIns="31580" rIns="63195" bIns="3158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31745">
              <a:spcBef>
                <a:spcPct val="0"/>
              </a:spcBef>
              <a:buNone/>
              <a:defRPr/>
            </a:pPr>
            <a:r>
              <a:rPr lang="th-TH" altLang="th-TH" sz="1100" dirty="0">
                <a:solidFill>
                  <a:srgbClr val="0033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th-TH" altLang="th-TH" sz="800" dirty="0">
                <a:solidFill>
                  <a:srgbClr val="0033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-มีข้อผิดพลาดก่อนทำ</a:t>
            </a:r>
          </a:p>
          <a:p>
            <a:pPr defTabSz="631745">
              <a:spcBef>
                <a:spcPct val="0"/>
              </a:spcBef>
              <a:buNone/>
              <a:defRPr/>
            </a:pPr>
            <a:r>
              <a:rPr lang="th-TH" altLang="th-TH" sz="800" dirty="0">
                <a:solidFill>
                  <a:srgbClr val="0033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 รายงานสรุปยอดชำระเงินสิ้นวัน</a:t>
            </a:r>
          </a:p>
          <a:p>
            <a:pPr defTabSz="631745">
              <a:spcBef>
                <a:spcPct val="0"/>
              </a:spcBef>
              <a:buNone/>
              <a:defRPr/>
            </a:pPr>
            <a:r>
              <a:rPr lang="th-TH" altLang="th-TH" sz="800" dirty="0">
                <a:solidFill>
                  <a:srgbClr val="0033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 (</a:t>
            </a:r>
            <a:r>
              <a:rPr lang="en-US" altLang="th-TH" sz="800" dirty="0">
                <a:solidFill>
                  <a:srgbClr val="0033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Settlement</a:t>
            </a:r>
            <a:r>
              <a:rPr lang="th-TH" altLang="th-TH" sz="800" dirty="0">
                <a:solidFill>
                  <a:srgbClr val="0033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)</a:t>
            </a:r>
          </a:p>
          <a:p>
            <a:pPr defTabSz="631745">
              <a:spcBef>
                <a:spcPct val="0"/>
              </a:spcBef>
              <a:buNone/>
              <a:defRPr/>
            </a:pPr>
            <a:r>
              <a:rPr lang="th-TH" altLang="th-TH" sz="800" dirty="0">
                <a:solidFill>
                  <a:srgbClr val="0033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-ให้ยกเลิก  (</a:t>
            </a:r>
            <a:r>
              <a:rPr lang="en-US" altLang="th-TH" sz="800" dirty="0">
                <a:solidFill>
                  <a:srgbClr val="0033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Void Payment</a:t>
            </a:r>
            <a:r>
              <a:rPr lang="th-TH" altLang="th-TH" sz="800" dirty="0">
                <a:solidFill>
                  <a:srgbClr val="0033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)</a:t>
            </a:r>
          </a:p>
          <a:p>
            <a:pPr defTabSz="631745">
              <a:spcBef>
                <a:spcPct val="0"/>
              </a:spcBef>
              <a:buNone/>
              <a:defRPr/>
            </a:pPr>
            <a:r>
              <a:rPr lang="th-TH" altLang="th-TH" sz="800" dirty="0">
                <a:solidFill>
                  <a:srgbClr val="0033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-ให้ทำรายการชำระเงินใหม่</a:t>
            </a:r>
            <a:endParaRPr lang="en-US" altLang="th-TH" sz="800" dirty="0">
              <a:solidFill>
                <a:srgbClr val="0033CC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5" name="TextBox 4"/>
          <p:cNvSpPr txBox="1">
            <a:spLocks noChangeArrowheads="1"/>
          </p:cNvSpPr>
          <p:nvPr/>
        </p:nvSpPr>
        <p:spPr bwMode="auto">
          <a:xfrm>
            <a:off x="2860457" y="2381678"/>
            <a:ext cx="1919848" cy="4591787"/>
          </a:xfrm>
          <a:prstGeom prst="rect">
            <a:avLst/>
          </a:prstGeom>
          <a:solidFill>
            <a:srgbClr val="66FFFF"/>
          </a:solidFill>
          <a:ln>
            <a:noFill/>
          </a:ln>
          <a:extLst/>
        </p:spPr>
        <p:txBody>
          <a:bodyPr wrap="square" lIns="63195" tIns="31580" rIns="63195" bIns="3158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31745">
              <a:spcBef>
                <a:spcPct val="0"/>
              </a:spcBef>
              <a:buNone/>
              <a:defRPr/>
            </a:pPr>
            <a:r>
              <a:rPr lang="th-TH" altLang="th-TH" sz="1700" dirty="0">
                <a:solidFill>
                  <a:srgbClr val="0033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สิ้นวัน</a:t>
            </a:r>
          </a:p>
          <a:p>
            <a:pPr algn="ctr" defTabSz="631745">
              <a:spcBef>
                <a:spcPct val="0"/>
              </a:spcBef>
              <a:buNone/>
              <a:defRPr/>
            </a:pPr>
            <a:endParaRPr lang="th-TH" altLang="th-TH" sz="1700" dirty="0">
              <a:solidFill>
                <a:srgbClr val="0033CC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631745">
              <a:spcBef>
                <a:spcPct val="0"/>
              </a:spcBef>
              <a:buNone/>
              <a:defRPr/>
            </a:pPr>
            <a:endParaRPr lang="th-TH" altLang="th-TH" sz="1700" dirty="0">
              <a:solidFill>
                <a:srgbClr val="0033CC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631745">
              <a:spcBef>
                <a:spcPct val="0"/>
              </a:spcBef>
              <a:buNone/>
              <a:defRPr/>
            </a:pPr>
            <a:endParaRPr lang="th-TH" altLang="th-TH" sz="1700" dirty="0">
              <a:solidFill>
                <a:srgbClr val="0033CC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631745">
              <a:spcBef>
                <a:spcPct val="0"/>
              </a:spcBef>
              <a:buNone/>
              <a:defRPr/>
            </a:pPr>
            <a:endParaRPr lang="th-TH" altLang="th-TH" sz="1700" dirty="0">
              <a:solidFill>
                <a:srgbClr val="0033CC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631745">
              <a:spcBef>
                <a:spcPct val="0"/>
              </a:spcBef>
              <a:buNone/>
              <a:defRPr/>
            </a:pPr>
            <a:endParaRPr lang="th-TH" altLang="th-TH" sz="1700" dirty="0">
              <a:solidFill>
                <a:srgbClr val="0033CC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631745">
              <a:spcBef>
                <a:spcPct val="0"/>
              </a:spcBef>
              <a:buNone/>
              <a:defRPr/>
            </a:pPr>
            <a:endParaRPr lang="th-TH" altLang="th-TH" sz="1700" dirty="0">
              <a:solidFill>
                <a:srgbClr val="0033CC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631745">
              <a:spcBef>
                <a:spcPct val="0"/>
              </a:spcBef>
              <a:buNone/>
              <a:defRPr/>
            </a:pPr>
            <a:endParaRPr lang="th-TH" altLang="th-TH" sz="1700" dirty="0">
              <a:solidFill>
                <a:srgbClr val="0033CC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631745">
              <a:spcBef>
                <a:spcPct val="0"/>
              </a:spcBef>
              <a:buNone/>
              <a:defRPr/>
            </a:pPr>
            <a:endParaRPr lang="th-TH" altLang="th-TH" sz="1700" dirty="0">
              <a:solidFill>
                <a:srgbClr val="0033CC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631745">
              <a:spcBef>
                <a:spcPct val="0"/>
              </a:spcBef>
              <a:buNone/>
              <a:defRPr/>
            </a:pPr>
            <a:endParaRPr lang="th-TH" altLang="th-TH" sz="1700" dirty="0">
              <a:solidFill>
                <a:srgbClr val="0033CC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631745">
              <a:spcBef>
                <a:spcPct val="0"/>
              </a:spcBef>
              <a:buNone/>
              <a:defRPr/>
            </a:pPr>
            <a:endParaRPr lang="th-TH" altLang="th-TH" sz="1700" dirty="0">
              <a:solidFill>
                <a:srgbClr val="0033CC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631745">
              <a:spcBef>
                <a:spcPct val="0"/>
              </a:spcBef>
              <a:buNone/>
              <a:defRPr/>
            </a:pPr>
            <a:endParaRPr lang="th-TH" altLang="th-TH" sz="1700" dirty="0">
              <a:solidFill>
                <a:srgbClr val="0033CC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631745">
              <a:spcBef>
                <a:spcPct val="0"/>
              </a:spcBef>
              <a:buNone/>
              <a:defRPr/>
            </a:pPr>
            <a:endParaRPr lang="th-TH" altLang="th-TH" sz="1700" dirty="0">
              <a:solidFill>
                <a:srgbClr val="0033CC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631745">
              <a:spcBef>
                <a:spcPct val="0"/>
              </a:spcBef>
              <a:buNone/>
              <a:defRPr/>
            </a:pPr>
            <a:endParaRPr lang="th-TH" altLang="th-TH" sz="1700" dirty="0">
              <a:solidFill>
                <a:srgbClr val="0033CC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631745">
              <a:spcBef>
                <a:spcPct val="0"/>
              </a:spcBef>
              <a:buNone/>
              <a:defRPr/>
            </a:pPr>
            <a:endParaRPr lang="th-TH" altLang="th-TH" sz="1700" dirty="0">
              <a:solidFill>
                <a:srgbClr val="0033CC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631745">
              <a:spcBef>
                <a:spcPct val="0"/>
              </a:spcBef>
              <a:buNone/>
              <a:defRPr/>
            </a:pPr>
            <a:endParaRPr lang="th-TH" altLang="th-TH" sz="1700" dirty="0">
              <a:solidFill>
                <a:srgbClr val="0033CC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631745">
              <a:spcBef>
                <a:spcPct val="0"/>
              </a:spcBef>
              <a:buNone/>
              <a:defRPr/>
            </a:pPr>
            <a:endParaRPr lang="en-US" altLang="th-TH" sz="1700" dirty="0">
              <a:solidFill>
                <a:srgbClr val="0033CC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6" name="สี่เหลี่ยมผืนผ้า 55"/>
          <p:cNvSpPr/>
          <p:nvPr/>
        </p:nvSpPr>
        <p:spPr>
          <a:xfrm>
            <a:off x="3113864" y="2699510"/>
            <a:ext cx="1448655" cy="144244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3195" tIns="31580" rIns="63195" bIns="31580" rtlCol="0" anchor="ctr"/>
          <a:lstStyle/>
          <a:p>
            <a:pPr algn="ctr" defTabSz="631745"/>
            <a:endParaRPr lang="th-TH" sz="1900">
              <a:solidFill>
                <a:prstClr val="white"/>
              </a:solidFill>
            </a:endParaRPr>
          </a:p>
        </p:txBody>
      </p:sp>
      <p:sp>
        <p:nvSpPr>
          <p:cNvPr id="57" name="TextBox 4"/>
          <p:cNvSpPr txBox="1">
            <a:spLocks noChangeArrowheads="1"/>
          </p:cNvSpPr>
          <p:nvPr/>
        </p:nvSpPr>
        <p:spPr bwMode="auto">
          <a:xfrm>
            <a:off x="3058994" y="2710694"/>
            <a:ext cx="1588562" cy="1576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3195" tIns="31580" rIns="63195" bIns="3158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31745">
              <a:spcBef>
                <a:spcPct val="0"/>
              </a:spcBef>
              <a:buNone/>
              <a:defRPr/>
            </a:pPr>
            <a:r>
              <a:rPr lang="th-TH" altLang="th-TH" sz="1100" dirty="0">
                <a:solidFill>
                  <a:srgbClr val="0033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th-TH" altLang="th-TH" sz="800" dirty="0">
                <a:solidFill>
                  <a:srgbClr val="0033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-สรุปยอดการรับชำระเงินผ่าน</a:t>
            </a:r>
          </a:p>
          <a:p>
            <a:pPr defTabSz="631745">
              <a:spcBef>
                <a:spcPct val="0"/>
              </a:spcBef>
              <a:buNone/>
              <a:defRPr/>
            </a:pPr>
            <a:r>
              <a:rPr lang="th-TH" altLang="th-TH" sz="800" dirty="0">
                <a:solidFill>
                  <a:srgbClr val="0033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  </a:t>
            </a:r>
            <a:r>
              <a:rPr lang="en-US" altLang="th-TH" sz="800" dirty="0">
                <a:solidFill>
                  <a:srgbClr val="0033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EDC </a:t>
            </a:r>
            <a:r>
              <a:rPr lang="th-TH" altLang="th-TH" sz="800" dirty="0">
                <a:solidFill>
                  <a:srgbClr val="0033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en-US" altLang="th-TH" sz="800" dirty="0">
                <a:solidFill>
                  <a:srgbClr val="0033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Settlement</a:t>
            </a:r>
            <a:r>
              <a:rPr lang="th-TH" altLang="th-TH" sz="800" dirty="0">
                <a:solidFill>
                  <a:srgbClr val="0033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)</a:t>
            </a:r>
          </a:p>
          <a:p>
            <a:pPr defTabSz="631745">
              <a:spcBef>
                <a:spcPct val="0"/>
              </a:spcBef>
              <a:buNone/>
              <a:defRPr/>
            </a:pPr>
            <a:r>
              <a:rPr lang="th-TH" altLang="th-TH" sz="800" dirty="0">
                <a:solidFill>
                  <a:srgbClr val="0033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  และสั่งพิมพ์ใบสรุปยอดชำระเงิน</a:t>
            </a:r>
          </a:p>
          <a:p>
            <a:pPr defTabSz="631745">
              <a:spcBef>
                <a:spcPct val="0"/>
              </a:spcBef>
              <a:buNone/>
              <a:defRPr/>
            </a:pPr>
            <a:r>
              <a:rPr lang="th-TH" altLang="th-TH" sz="800" dirty="0">
                <a:solidFill>
                  <a:srgbClr val="0033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  (</a:t>
            </a:r>
            <a:r>
              <a:rPr lang="en-US" altLang="th-TH" sz="800" dirty="0">
                <a:solidFill>
                  <a:srgbClr val="0033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Settlement</a:t>
            </a:r>
            <a:r>
              <a:rPr lang="th-TH" altLang="th-TH" sz="800" dirty="0">
                <a:solidFill>
                  <a:srgbClr val="0033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th-TH" sz="800" dirty="0">
                <a:solidFill>
                  <a:srgbClr val="0033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Report Slip</a:t>
            </a:r>
            <a:r>
              <a:rPr lang="th-TH" altLang="th-TH" sz="800" dirty="0">
                <a:solidFill>
                  <a:srgbClr val="0033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)จาก</a:t>
            </a:r>
          </a:p>
          <a:p>
            <a:pPr defTabSz="631745">
              <a:spcBef>
                <a:spcPct val="0"/>
              </a:spcBef>
              <a:buNone/>
              <a:defRPr/>
            </a:pPr>
            <a:r>
              <a:rPr lang="th-TH" altLang="th-TH" sz="800" dirty="0">
                <a:solidFill>
                  <a:srgbClr val="0033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  เครื่อง </a:t>
            </a:r>
            <a:r>
              <a:rPr lang="en-US" altLang="th-TH" sz="800" dirty="0">
                <a:solidFill>
                  <a:srgbClr val="0033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EDC</a:t>
            </a:r>
            <a:endParaRPr lang="th-TH" altLang="th-TH" sz="800" dirty="0">
              <a:solidFill>
                <a:srgbClr val="0033CC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defTabSz="631745">
              <a:spcBef>
                <a:spcPct val="0"/>
              </a:spcBef>
              <a:buNone/>
              <a:defRPr/>
            </a:pPr>
            <a:r>
              <a:rPr lang="th-TH" altLang="th-TH" sz="800" dirty="0">
                <a:solidFill>
                  <a:srgbClr val="0033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-ตรวจสอบหลักฐานการรับ</a:t>
            </a:r>
          </a:p>
          <a:p>
            <a:pPr defTabSz="631745">
              <a:spcBef>
                <a:spcPct val="0"/>
              </a:spcBef>
              <a:buNone/>
              <a:defRPr/>
            </a:pPr>
            <a:r>
              <a:rPr lang="th-TH" altLang="th-TH" sz="800" dirty="0">
                <a:solidFill>
                  <a:srgbClr val="0033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ชำระเงิน ให้ถูกต้องตรงกัน</a:t>
            </a:r>
            <a:endParaRPr lang="en-US" altLang="th-TH" sz="800" dirty="0">
              <a:solidFill>
                <a:srgbClr val="0033CC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defTabSz="631745">
              <a:spcBef>
                <a:spcPct val="0"/>
              </a:spcBef>
              <a:buNone/>
              <a:defRPr/>
            </a:pPr>
            <a:r>
              <a:rPr lang="en-US" altLang="th-TH" sz="800" dirty="0">
                <a:solidFill>
                  <a:srgbClr val="0033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Merchant Slip</a:t>
            </a:r>
            <a:r>
              <a:rPr lang="th-TH" altLang="th-TH" sz="800" dirty="0">
                <a:solidFill>
                  <a:srgbClr val="0033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th-TH" altLang="th-TH" sz="300" dirty="0">
                <a:solidFill>
                  <a:srgbClr val="0033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(ผู้ชำระเงินลงชื่อรับรอง)</a:t>
            </a:r>
            <a:endParaRPr lang="en-US" altLang="th-TH" sz="1000" dirty="0">
              <a:solidFill>
                <a:srgbClr val="0033CC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defTabSz="631745">
              <a:spcBef>
                <a:spcPct val="0"/>
              </a:spcBef>
              <a:buNone/>
              <a:defRPr/>
            </a:pPr>
            <a:r>
              <a:rPr lang="en-US" altLang="th-TH" sz="1000" dirty="0">
                <a:solidFill>
                  <a:srgbClr val="0033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th-TH" altLang="th-TH" sz="1000" dirty="0">
                <a:solidFill>
                  <a:srgbClr val="0033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และสำเนาใบเสร็จรับเงิน</a:t>
            </a:r>
          </a:p>
          <a:p>
            <a:pPr defTabSz="631745">
              <a:spcBef>
                <a:spcPct val="0"/>
              </a:spcBef>
              <a:buNone/>
              <a:defRPr/>
            </a:pPr>
            <a:r>
              <a:rPr lang="th-TH" altLang="th-TH" sz="1000" dirty="0">
                <a:solidFill>
                  <a:srgbClr val="0033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ตรงกับใบสรุปยอดชำระเงิน</a:t>
            </a:r>
          </a:p>
          <a:p>
            <a:pPr defTabSz="631745">
              <a:spcBef>
                <a:spcPct val="0"/>
              </a:spcBef>
              <a:buNone/>
              <a:defRPr/>
            </a:pPr>
            <a:r>
              <a:rPr lang="th-TH" altLang="th-TH" sz="1000" dirty="0">
                <a:solidFill>
                  <a:srgbClr val="0033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altLang="th-TH" sz="1000" dirty="0">
              <a:solidFill>
                <a:srgbClr val="0033CC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8" name="สี่เหลี่ยมผืนผ้า 57"/>
          <p:cNvSpPr/>
          <p:nvPr/>
        </p:nvSpPr>
        <p:spPr>
          <a:xfrm>
            <a:off x="3121397" y="4236956"/>
            <a:ext cx="1448655" cy="114587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3195" tIns="31580" rIns="63195" bIns="31580" rtlCol="0" anchor="ctr"/>
          <a:lstStyle/>
          <a:p>
            <a:pPr algn="ctr" defTabSz="631745"/>
            <a:endParaRPr lang="th-TH" sz="1900">
              <a:solidFill>
                <a:prstClr val="white"/>
              </a:solidFill>
            </a:endParaRPr>
          </a:p>
        </p:txBody>
      </p:sp>
      <p:sp>
        <p:nvSpPr>
          <p:cNvPr id="59" name="TextBox 4"/>
          <p:cNvSpPr txBox="1">
            <a:spLocks noChangeArrowheads="1"/>
          </p:cNvSpPr>
          <p:nvPr/>
        </p:nvSpPr>
        <p:spPr bwMode="auto">
          <a:xfrm>
            <a:off x="3066528" y="4248092"/>
            <a:ext cx="1503524" cy="1129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3195" tIns="31580" rIns="63195" bIns="3158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31745">
              <a:spcBef>
                <a:spcPct val="0"/>
              </a:spcBef>
              <a:buNone/>
              <a:defRPr/>
            </a:pPr>
            <a:r>
              <a:rPr lang="th-TH" altLang="th-TH" sz="1100" dirty="0">
                <a:solidFill>
                  <a:srgbClr val="0033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th-TH" altLang="th-TH" sz="800" dirty="0">
                <a:solidFill>
                  <a:srgbClr val="0033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-เมื่อทำสรุปยอดรับชะระเงินใน</a:t>
            </a:r>
          </a:p>
          <a:p>
            <a:pPr defTabSz="631745">
              <a:spcBef>
                <a:spcPct val="0"/>
              </a:spcBef>
              <a:buNone/>
              <a:defRPr/>
            </a:pPr>
            <a:r>
              <a:rPr lang="th-TH" altLang="th-TH" sz="800" dirty="0">
                <a:solidFill>
                  <a:srgbClr val="0033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 เครื่อง </a:t>
            </a:r>
            <a:r>
              <a:rPr lang="en-US" altLang="th-TH" sz="800" dirty="0">
                <a:solidFill>
                  <a:srgbClr val="0033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EDC </a:t>
            </a:r>
            <a:r>
              <a:rPr lang="th-TH" altLang="th-TH" sz="800" dirty="0">
                <a:solidFill>
                  <a:srgbClr val="0033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เสร็จสิ้นแล้ว </a:t>
            </a:r>
          </a:p>
          <a:p>
            <a:pPr defTabSz="631745">
              <a:spcBef>
                <a:spcPct val="0"/>
              </a:spcBef>
              <a:buNone/>
              <a:defRPr/>
            </a:pPr>
            <a:r>
              <a:rPr lang="th-TH" altLang="th-TH" sz="800" dirty="0">
                <a:solidFill>
                  <a:srgbClr val="0033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 ธนาคารจะโอนเงินเข้าบัญชี</a:t>
            </a:r>
          </a:p>
          <a:p>
            <a:pPr defTabSz="631745">
              <a:spcBef>
                <a:spcPct val="0"/>
              </a:spcBef>
              <a:buNone/>
              <a:defRPr/>
            </a:pPr>
            <a:endParaRPr lang="th-TH" altLang="th-TH" sz="800" dirty="0">
              <a:solidFill>
                <a:srgbClr val="0033CC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defTabSz="631745">
              <a:spcBef>
                <a:spcPct val="0"/>
              </a:spcBef>
              <a:buNone/>
              <a:defRPr/>
            </a:pPr>
            <a:endParaRPr lang="th-TH" altLang="th-TH" sz="800" dirty="0">
              <a:solidFill>
                <a:srgbClr val="0033CC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defTabSz="631745">
              <a:spcBef>
                <a:spcPct val="0"/>
              </a:spcBef>
              <a:buNone/>
              <a:defRPr/>
            </a:pPr>
            <a:endParaRPr lang="th-TH" altLang="th-TH" sz="800" dirty="0">
              <a:solidFill>
                <a:srgbClr val="0033CC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defTabSz="631745">
              <a:spcBef>
                <a:spcPct val="0"/>
              </a:spcBef>
              <a:buNone/>
              <a:defRPr/>
            </a:pPr>
            <a:endParaRPr lang="th-TH" altLang="th-TH" sz="800" dirty="0">
              <a:solidFill>
                <a:srgbClr val="0033CC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defTabSz="631745">
              <a:spcBef>
                <a:spcPct val="0"/>
              </a:spcBef>
              <a:buNone/>
              <a:defRPr/>
            </a:pPr>
            <a:r>
              <a:rPr lang="th-TH" altLang="th-TH" sz="800" dirty="0">
                <a:solidFill>
                  <a:srgbClr val="0033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 ในวันทำการเดียวกัน</a:t>
            </a:r>
            <a:endParaRPr lang="en-US" altLang="th-TH" sz="800" dirty="0">
              <a:solidFill>
                <a:srgbClr val="0033CC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0" name="รูปภาพ 5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8443" y="4666575"/>
            <a:ext cx="697771" cy="563635"/>
          </a:xfrm>
          <a:prstGeom prst="rect">
            <a:avLst/>
          </a:prstGeom>
        </p:spPr>
      </p:pic>
      <p:pic>
        <p:nvPicPr>
          <p:cNvPr id="61" name="รูปภาพ 6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76183" y="4714267"/>
            <a:ext cx="655620" cy="513730"/>
          </a:xfrm>
          <a:prstGeom prst="rect">
            <a:avLst/>
          </a:prstGeom>
        </p:spPr>
      </p:pic>
      <p:sp>
        <p:nvSpPr>
          <p:cNvPr id="62" name="สี่เหลี่ยมผืนผ้า 61"/>
          <p:cNvSpPr/>
          <p:nvPr/>
        </p:nvSpPr>
        <p:spPr>
          <a:xfrm>
            <a:off x="3126417" y="5456380"/>
            <a:ext cx="1448655" cy="123612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3195" tIns="31580" rIns="63195" bIns="31580" rtlCol="0" anchor="ctr"/>
          <a:lstStyle/>
          <a:p>
            <a:pPr algn="ctr" defTabSz="631745"/>
            <a:endParaRPr lang="th-TH" sz="1900">
              <a:solidFill>
                <a:prstClr val="white"/>
              </a:solidFill>
            </a:endParaRPr>
          </a:p>
        </p:txBody>
      </p:sp>
      <p:sp>
        <p:nvSpPr>
          <p:cNvPr id="63" name="TextBox 4"/>
          <p:cNvSpPr txBox="1">
            <a:spLocks noChangeArrowheads="1"/>
          </p:cNvSpPr>
          <p:nvPr/>
        </p:nvSpPr>
        <p:spPr bwMode="auto">
          <a:xfrm>
            <a:off x="3086066" y="5471199"/>
            <a:ext cx="1503524" cy="1129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3195" tIns="31580" rIns="63195" bIns="3158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31745">
              <a:spcBef>
                <a:spcPct val="0"/>
              </a:spcBef>
              <a:buNone/>
              <a:defRPr/>
            </a:pPr>
            <a:r>
              <a:rPr lang="th-TH" altLang="th-TH" sz="1100" dirty="0">
                <a:solidFill>
                  <a:srgbClr val="0033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th-TH" altLang="th-TH" sz="800" dirty="0">
                <a:solidFill>
                  <a:srgbClr val="0033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-กรณีเป็นบัญชี</a:t>
            </a:r>
          </a:p>
          <a:p>
            <a:pPr defTabSz="631745">
              <a:spcBef>
                <a:spcPct val="0"/>
              </a:spcBef>
              <a:buNone/>
              <a:defRPr/>
            </a:pPr>
            <a:endParaRPr lang="th-TH" altLang="th-TH" sz="800" dirty="0">
              <a:solidFill>
                <a:srgbClr val="0033CC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defTabSz="631745">
              <a:spcBef>
                <a:spcPct val="0"/>
              </a:spcBef>
              <a:buNone/>
              <a:defRPr/>
            </a:pPr>
            <a:endParaRPr lang="th-TH" altLang="th-TH" sz="800" dirty="0">
              <a:solidFill>
                <a:srgbClr val="0033CC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defTabSz="631745">
              <a:spcBef>
                <a:spcPct val="0"/>
              </a:spcBef>
              <a:buNone/>
              <a:defRPr/>
            </a:pPr>
            <a:r>
              <a:rPr lang="th-TH" altLang="th-TH" sz="800" dirty="0">
                <a:solidFill>
                  <a:srgbClr val="0033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ให้โอนเงินจากบัญชีนี้ผ่านระบบ</a:t>
            </a:r>
            <a:r>
              <a:rPr lang="en-US" altLang="th-TH" sz="800" dirty="0">
                <a:solidFill>
                  <a:srgbClr val="0033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 Internet Banking</a:t>
            </a:r>
          </a:p>
          <a:p>
            <a:pPr defTabSz="631745">
              <a:spcBef>
                <a:spcPct val="0"/>
              </a:spcBef>
              <a:buNone/>
              <a:defRPr/>
            </a:pPr>
            <a:r>
              <a:rPr lang="th-TH" altLang="th-TH" sz="800" dirty="0">
                <a:solidFill>
                  <a:srgbClr val="0033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ของธนาคารนั้น</a:t>
            </a:r>
          </a:p>
          <a:p>
            <a:pPr defTabSz="631745">
              <a:spcBef>
                <a:spcPct val="0"/>
              </a:spcBef>
              <a:buNone/>
              <a:defRPr/>
            </a:pPr>
            <a:r>
              <a:rPr lang="th-TH" altLang="th-TH" sz="800" dirty="0">
                <a:solidFill>
                  <a:srgbClr val="0033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ต่อเข้าบัญชี</a:t>
            </a:r>
            <a:r>
              <a:rPr lang="en-US" altLang="th-TH" sz="800" dirty="0">
                <a:solidFill>
                  <a:srgbClr val="0033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………</a:t>
            </a:r>
            <a:endParaRPr lang="th-TH" altLang="th-TH" sz="800" dirty="0">
              <a:solidFill>
                <a:srgbClr val="0033CC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defTabSz="631745">
              <a:spcBef>
                <a:spcPct val="0"/>
              </a:spcBef>
              <a:buNone/>
              <a:defRPr/>
            </a:pPr>
            <a:r>
              <a:rPr lang="th-TH" altLang="th-TH" sz="800" dirty="0">
                <a:solidFill>
                  <a:srgbClr val="0033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ในวันทำการถัดไป</a:t>
            </a:r>
            <a:endParaRPr lang="en-US" altLang="th-TH" sz="800" dirty="0">
              <a:solidFill>
                <a:srgbClr val="0033CC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4" name="รูปภาพ 6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72275" y="5468450"/>
            <a:ext cx="655620" cy="411256"/>
          </a:xfrm>
          <a:prstGeom prst="rect">
            <a:avLst/>
          </a:prstGeom>
        </p:spPr>
      </p:pic>
      <p:pic>
        <p:nvPicPr>
          <p:cNvPr id="65" name="รูปภาพ 6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41574" y="6159585"/>
            <a:ext cx="633101" cy="401623"/>
          </a:xfrm>
          <a:prstGeom prst="rect">
            <a:avLst/>
          </a:prstGeom>
        </p:spPr>
      </p:pic>
      <p:sp>
        <p:nvSpPr>
          <p:cNvPr id="66" name="TextBox 4"/>
          <p:cNvSpPr txBox="1">
            <a:spLocks noChangeArrowheads="1"/>
          </p:cNvSpPr>
          <p:nvPr/>
        </p:nvSpPr>
        <p:spPr bwMode="auto">
          <a:xfrm>
            <a:off x="5132028" y="2371854"/>
            <a:ext cx="1919848" cy="4591787"/>
          </a:xfrm>
          <a:prstGeom prst="rect">
            <a:avLst/>
          </a:prstGeom>
          <a:solidFill>
            <a:srgbClr val="FF99FF"/>
          </a:solidFill>
          <a:ln>
            <a:noFill/>
          </a:ln>
          <a:extLst/>
        </p:spPr>
        <p:txBody>
          <a:bodyPr wrap="square" lIns="63195" tIns="31580" rIns="63195" bIns="3158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31745">
              <a:spcBef>
                <a:spcPct val="0"/>
              </a:spcBef>
              <a:buNone/>
              <a:defRPr/>
            </a:pPr>
            <a:r>
              <a:rPr lang="th-TH" altLang="th-TH" sz="1700" dirty="0">
                <a:solidFill>
                  <a:srgbClr val="0033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วันทำการถัดไป</a:t>
            </a:r>
          </a:p>
          <a:p>
            <a:pPr algn="ctr" defTabSz="631745">
              <a:spcBef>
                <a:spcPct val="0"/>
              </a:spcBef>
              <a:buNone/>
              <a:defRPr/>
            </a:pPr>
            <a:endParaRPr lang="th-TH" altLang="th-TH" sz="1700" dirty="0">
              <a:solidFill>
                <a:srgbClr val="0033CC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631745">
              <a:spcBef>
                <a:spcPct val="0"/>
              </a:spcBef>
              <a:buNone/>
              <a:defRPr/>
            </a:pPr>
            <a:endParaRPr lang="th-TH" altLang="th-TH" sz="1700" dirty="0">
              <a:solidFill>
                <a:srgbClr val="0033CC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631745">
              <a:spcBef>
                <a:spcPct val="0"/>
              </a:spcBef>
              <a:buNone/>
              <a:defRPr/>
            </a:pPr>
            <a:endParaRPr lang="th-TH" altLang="th-TH" sz="1700" dirty="0">
              <a:solidFill>
                <a:srgbClr val="0033CC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631745">
              <a:spcBef>
                <a:spcPct val="0"/>
              </a:spcBef>
              <a:buNone/>
              <a:defRPr/>
            </a:pPr>
            <a:endParaRPr lang="th-TH" altLang="th-TH" sz="1700" dirty="0">
              <a:solidFill>
                <a:srgbClr val="0033CC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631745">
              <a:spcBef>
                <a:spcPct val="0"/>
              </a:spcBef>
              <a:buNone/>
              <a:defRPr/>
            </a:pPr>
            <a:endParaRPr lang="th-TH" altLang="th-TH" sz="1700" dirty="0">
              <a:solidFill>
                <a:srgbClr val="0033CC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631745">
              <a:spcBef>
                <a:spcPct val="0"/>
              </a:spcBef>
              <a:buNone/>
              <a:defRPr/>
            </a:pPr>
            <a:endParaRPr lang="th-TH" altLang="th-TH" sz="1700" dirty="0">
              <a:solidFill>
                <a:srgbClr val="0033CC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631745">
              <a:spcBef>
                <a:spcPct val="0"/>
              </a:spcBef>
              <a:buNone/>
              <a:defRPr/>
            </a:pPr>
            <a:endParaRPr lang="th-TH" altLang="th-TH" sz="1700" dirty="0">
              <a:solidFill>
                <a:srgbClr val="0033CC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631745">
              <a:spcBef>
                <a:spcPct val="0"/>
              </a:spcBef>
              <a:buNone/>
              <a:defRPr/>
            </a:pPr>
            <a:endParaRPr lang="th-TH" altLang="th-TH" sz="1700" dirty="0">
              <a:solidFill>
                <a:srgbClr val="0033CC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631745">
              <a:spcBef>
                <a:spcPct val="0"/>
              </a:spcBef>
              <a:buNone/>
              <a:defRPr/>
            </a:pPr>
            <a:endParaRPr lang="th-TH" altLang="th-TH" sz="1700" dirty="0">
              <a:solidFill>
                <a:srgbClr val="0033CC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631745">
              <a:spcBef>
                <a:spcPct val="0"/>
              </a:spcBef>
              <a:buNone/>
              <a:defRPr/>
            </a:pPr>
            <a:endParaRPr lang="th-TH" altLang="th-TH" sz="1700" dirty="0">
              <a:solidFill>
                <a:srgbClr val="0033CC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631745">
              <a:spcBef>
                <a:spcPct val="0"/>
              </a:spcBef>
              <a:buNone/>
              <a:defRPr/>
            </a:pPr>
            <a:endParaRPr lang="th-TH" altLang="th-TH" sz="1700" dirty="0">
              <a:solidFill>
                <a:srgbClr val="0033CC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631745">
              <a:spcBef>
                <a:spcPct val="0"/>
              </a:spcBef>
              <a:buNone/>
              <a:defRPr/>
            </a:pPr>
            <a:endParaRPr lang="th-TH" altLang="th-TH" sz="1700" dirty="0">
              <a:solidFill>
                <a:srgbClr val="0033CC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631745">
              <a:spcBef>
                <a:spcPct val="0"/>
              </a:spcBef>
              <a:buNone/>
              <a:defRPr/>
            </a:pPr>
            <a:endParaRPr lang="th-TH" altLang="th-TH" sz="1700" dirty="0">
              <a:solidFill>
                <a:srgbClr val="0033CC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631745">
              <a:spcBef>
                <a:spcPct val="0"/>
              </a:spcBef>
              <a:buNone/>
              <a:defRPr/>
            </a:pPr>
            <a:endParaRPr lang="th-TH" altLang="th-TH" sz="1700" dirty="0">
              <a:solidFill>
                <a:srgbClr val="0033CC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631745">
              <a:spcBef>
                <a:spcPct val="0"/>
              </a:spcBef>
              <a:buNone/>
              <a:defRPr/>
            </a:pPr>
            <a:endParaRPr lang="th-TH" altLang="th-TH" sz="1700" dirty="0">
              <a:solidFill>
                <a:srgbClr val="0033CC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631745">
              <a:spcBef>
                <a:spcPct val="0"/>
              </a:spcBef>
              <a:buNone/>
              <a:defRPr/>
            </a:pPr>
            <a:endParaRPr lang="en-US" altLang="th-TH" sz="1700" dirty="0">
              <a:solidFill>
                <a:srgbClr val="0033CC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7" name="สี่เหลี่ยมผืนผ้า 66"/>
          <p:cNvSpPr/>
          <p:nvPr/>
        </p:nvSpPr>
        <p:spPr>
          <a:xfrm>
            <a:off x="5308387" y="2681046"/>
            <a:ext cx="1549082" cy="178602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3195" tIns="31580" rIns="63195" bIns="31580" rtlCol="0" anchor="ctr"/>
          <a:lstStyle/>
          <a:p>
            <a:pPr algn="ctr" defTabSz="631745"/>
            <a:endParaRPr lang="th-TH" sz="1900">
              <a:solidFill>
                <a:prstClr val="white"/>
              </a:solidFill>
            </a:endParaRPr>
          </a:p>
        </p:txBody>
      </p:sp>
      <p:sp>
        <p:nvSpPr>
          <p:cNvPr id="68" name="TextBox 4"/>
          <p:cNvSpPr txBox="1">
            <a:spLocks noChangeArrowheads="1"/>
          </p:cNvSpPr>
          <p:nvPr/>
        </p:nvSpPr>
        <p:spPr bwMode="auto">
          <a:xfrm>
            <a:off x="5253518" y="2692163"/>
            <a:ext cx="1658658" cy="1768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3195" tIns="31580" rIns="63195" bIns="3158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31745">
              <a:spcBef>
                <a:spcPct val="0"/>
              </a:spcBef>
              <a:buNone/>
              <a:defRPr/>
            </a:pPr>
            <a:r>
              <a:rPr lang="th-TH" altLang="th-TH" sz="1100" dirty="0">
                <a:solidFill>
                  <a:srgbClr val="0033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th-TH" altLang="th-TH" sz="800" dirty="0">
                <a:solidFill>
                  <a:srgbClr val="0033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-เข้าระบบ</a:t>
            </a:r>
          </a:p>
          <a:p>
            <a:pPr defTabSz="631745">
              <a:spcBef>
                <a:spcPct val="0"/>
              </a:spcBef>
              <a:buNone/>
              <a:defRPr/>
            </a:pPr>
            <a:endParaRPr lang="th-TH" altLang="th-TH" sz="800" dirty="0">
              <a:solidFill>
                <a:srgbClr val="0033CC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defTabSz="631745">
              <a:spcBef>
                <a:spcPct val="0"/>
              </a:spcBef>
              <a:buNone/>
              <a:defRPr/>
            </a:pPr>
            <a:endParaRPr lang="th-TH" altLang="th-TH" sz="800" dirty="0">
              <a:solidFill>
                <a:srgbClr val="0033CC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defTabSz="631745">
              <a:spcBef>
                <a:spcPct val="0"/>
              </a:spcBef>
              <a:buNone/>
              <a:defRPr/>
            </a:pPr>
            <a:r>
              <a:rPr lang="th-TH" altLang="th-TH" sz="800" dirty="0">
                <a:solidFill>
                  <a:srgbClr val="0033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  ทำการโอนเงิน</a:t>
            </a:r>
          </a:p>
          <a:p>
            <a:pPr defTabSz="631745">
              <a:spcBef>
                <a:spcPct val="0"/>
              </a:spcBef>
              <a:buNone/>
              <a:defRPr/>
            </a:pPr>
            <a:r>
              <a:rPr lang="th-TH" altLang="th-TH" sz="800" dirty="0">
                <a:solidFill>
                  <a:srgbClr val="0033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  จากบัญชี</a:t>
            </a:r>
          </a:p>
          <a:p>
            <a:pPr defTabSz="631745">
              <a:spcBef>
                <a:spcPct val="0"/>
              </a:spcBef>
              <a:buNone/>
              <a:defRPr/>
            </a:pPr>
            <a:endParaRPr lang="th-TH" altLang="th-TH" sz="800" dirty="0">
              <a:solidFill>
                <a:srgbClr val="0033CC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defTabSz="631745">
              <a:spcBef>
                <a:spcPct val="0"/>
              </a:spcBef>
              <a:buNone/>
              <a:defRPr/>
            </a:pPr>
            <a:endParaRPr lang="th-TH" altLang="th-TH" sz="800" dirty="0">
              <a:solidFill>
                <a:srgbClr val="0033CC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defTabSz="631745">
              <a:spcBef>
                <a:spcPct val="0"/>
              </a:spcBef>
              <a:buNone/>
              <a:defRPr/>
            </a:pPr>
            <a:endParaRPr lang="th-TH" altLang="th-TH" sz="800" dirty="0">
              <a:solidFill>
                <a:srgbClr val="0033CC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defTabSz="631745">
              <a:spcBef>
                <a:spcPct val="0"/>
              </a:spcBef>
              <a:buNone/>
              <a:defRPr/>
            </a:pPr>
            <a:endParaRPr lang="th-TH" altLang="th-TH" sz="800" dirty="0">
              <a:solidFill>
                <a:srgbClr val="0033CC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defTabSz="631745">
              <a:spcBef>
                <a:spcPct val="0"/>
              </a:spcBef>
              <a:buNone/>
              <a:defRPr/>
            </a:pPr>
            <a:r>
              <a:rPr lang="th-TH" altLang="th-TH" sz="800" dirty="0">
                <a:solidFill>
                  <a:srgbClr val="0033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 เข้าบัญชี</a:t>
            </a:r>
          </a:p>
          <a:p>
            <a:pPr defTabSz="631745">
              <a:spcBef>
                <a:spcPct val="0"/>
              </a:spcBef>
              <a:buNone/>
              <a:defRPr/>
            </a:pPr>
            <a:r>
              <a:rPr lang="th-TH" altLang="th-TH" sz="800" dirty="0">
                <a:solidFill>
                  <a:srgbClr val="0033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 </a:t>
            </a:r>
            <a:r>
              <a:rPr lang="en-US" altLang="th-TH" sz="800" dirty="0">
                <a:solidFill>
                  <a:srgbClr val="0033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KTB TR  </a:t>
            </a:r>
            <a:r>
              <a:rPr lang="th-TH" altLang="th-TH" sz="800" dirty="0">
                <a:solidFill>
                  <a:srgbClr val="0033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เพื่อนำส่งเงินฝากใน</a:t>
            </a:r>
          </a:p>
          <a:p>
            <a:pPr defTabSz="631745">
              <a:spcBef>
                <a:spcPct val="0"/>
              </a:spcBef>
              <a:buNone/>
              <a:defRPr/>
            </a:pPr>
            <a:r>
              <a:rPr lang="th-TH" altLang="th-TH" sz="800" dirty="0">
                <a:solidFill>
                  <a:srgbClr val="0033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 บัญชีดังกล่าวเป็นรายได้แผ่นดิน </a:t>
            </a:r>
          </a:p>
          <a:p>
            <a:pPr defTabSz="631745">
              <a:spcBef>
                <a:spcPct val="0"/>
              </a:spcBef>
              <a:buNone/>
              <a:defRPr/>
            </a:pPr>
            <a:r>
              <a:rPr lang="th-TH" altLang="th-TH" sz="800" dirty="0">
                <a:solidFill>
                  <a:srgbClr val="0033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  /เงินฝากคลัง</a:t>
            </a:r>
            <a:endParaRPr lang="en-US" altLang="th-TH" sz="800" dirty="0">
              <a:solidFill>
                <a:srgbClr val="0033CC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9" name="รูปภาพ 6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2172" y="2706908"/>
            <a:ext cx="563838" cy="324708"/>
          </a:xfrm>
          <a:prstGeom prst="rect">
            <a:avLst/>
          </a:prstGeom>
        </p:spPr>
      </p:pic>
      <p:pic>
        <p:nvPicPr>
          <p:cNvPr id="70" name="รูปภาพ 6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2778" y="3054549"/>
            <a:ext cx="633232" cy="451180"/>
          </a:xfrm>
          <a:prstGeom prst="rect">
            <a:avLst/>
          </a:prstGeom>
        </p:spPr>
      </p:pic>
      <p:pic>
        <p:nvPicPr>
          <p:cNvPr id="71" name="รูปภาพ 7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88329" y="3458889"/>
            <a:ext cx="702637" cy="469272"/>
          </a:xfrm>
          <a:prstGeom prst="rect">
            <a:avLst/>
          </a:prstGeom>
        </p:spPr>
      </p:pic>
      <p:sp>
        <p:nvSpPr>
          <p:cNvPr id="72" name="สี่เหลี่ยมผืนผ้า 71"/>
          <p:cNvSpPr/>
          <p:nvPr/>
        </p:nvSpPr>
        <p:spPr>
          <a:xfrm>
            <a:off x="557848" y="380808"/>
            <a:ext cx="1367218" cy="1552474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3195" tIns="31580" rIns="63195" bIns="31580" rtlCol="0" anchor="ctr"/>
          <a:lstStyle/>
          <a:p>
            <a:pPr algn="ctr" defTabSz="631745"/>
            <a:endParaRPr lang="th-TH" sz="1900">
              <a:solidFill>
                <a:prstClr val="white"/>
              </a:solidFill>
            </a:endParaRPr>
          </a:p>
        </p:txBody>
      </p:sp>
      <p:pic>
        <p:nvPicPr>
          <p:cNvPr id="73" name="รูปภาพ 7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4528" y="387828"/>
            <a:ext cx="644649" cy="783559"/>
          </a:xfrm>
          <a:prstGeom prst="rect">
            <a:avLst/>
          </a:prstGeom>
        </p:spPr>
      </p:pic>
      <p:pic>
        <p:nvPicPr>
          <p:cNvPr id="74" name="รูปภาพ 7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4528" y="1141165"/>
            <a:ext cx="647644" cy="766400"/>
          </a:xfrm>
          <a:prstGeom prst="rect">
            <a:avLst/>
          </a:prstGeom>
        </p:spPr>
      </p:pic>
      <p:pic>
        <p:nvPicPr>
          <p:cNvPr id="75" name="รูปภาพ 7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8215" y="1203663"/>
            <a:ext cx="545119" cy="317791"/>
          </a:xfrm>
          <a:prstGeom prst="rect">
            <a:avLst/>
          </a:prstGeom>
        </p:spPr>
      </p:pic>
      <p:sp>
        <p:nvSpPr>
          <p:cNvPr id="82" name="สี่เหลี่ยมผืนผ้า 81"/>
          <p:cNvSpPr/>
          <p:nvPr/>
        </p:nvSpPr>
        <p:spPr>
          <a:xfrm>
            <a:off x="5307729" y="4541376"/>
            <a:ext cx="1572832" cy="92707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3195" tIns="31580" rIns="63195" bIns="31580" rtlCol="0" anchor="ctr"/>
          <a:lstStyle/>
          <a:p>
            <a:pPr algn="ctr" defTabSz="631745"/>
            <a:endParaRPr lang="th-TH" sz="1900">
              <a:solidFill>
                <a:prstClr val="white"/>
              </a:solidFill>
            </a:endParaRPr>
          </a:p>
        </p:txBody>
      </p:sp>
      <p:sp>
        <p:nvSpPr>
          <p:cNvPr id="83" name="TextBox 4"/>
          <p:cNvSpPr txBox="1">
            <a:spLocks noChangeArrowheads="1"/>
          </p:cNvSpPr>
          <p:nvPr/>
        </p:nvSpPr>
        <p:spPr bwMode="auto">
          <a:xfrm>
            <a:off x="5252860" y="4588685"/>
            <a:ext cx="1588562" cy="703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3195" tIns="31580" rIns="63195" bIns="3158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31745">
              <a:spcBef>
                <a:spcPct val="0"/>
              </a:spcBef>
              <a:buNone/>
              <a:defRPr/>
            </a:pPr>
            <a:r>
              <a:rPr lang="th-TH" altLang="th-TH" sz="800" dirty="0">
                <a:solidFill>
                  <a:srgbClr val="0033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-สรุปยอดการโอนเงิน</a:t>
            </a:r>
          </a:p>
          <a:p>
            <a:pPr defTabSz="631745">
              <a:spcBef>
                <a:spcPct val="0"/>
              </a:spcBef>
              <a:buNone/>
              <a:defRPr/>
            </a:pPr>
            <a:r>
              <a:rPr lang="th-TH" altLang="th-TH" sz="800" dirty="0">
                <a:solidFill>
                  <a:srgbClr val="0033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  และสั่งพิมพ์ใบสรุปยอดโอนเงิน</a:t>
            </a:r>
          </a:p>
          <a:p>
            <a:pPr defTabSz="631745">
              <a:spcBef>
                <a:spcPct val="0"/>
              </a:spcBef>
              <a:buNone/>
              <a:defRPr/>
            </a:pPr>
            <a:r>
              <a:rPr lang="th-TH" altLang="th-TH" sz="800" dirty="0">
                <a:solidFill>
                  <a:srgbClr val="0033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  (</a:t>
            </a:r>
            <a:r>
              <a:rPr lang="en-US" altLang="th-TH" sz="800" dirty="0">
                <a:solidFill>
                  <a:srgbClr val="0033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Settlement</a:t>
            </a:r>
            <a:r>
              <a:rPr lang="th-TH" altLang="th-TH" sz="800" dirty="0">
                <a:solidFill>
                  <a:srgbClr val="0033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th-TH" sz="800" dirty="0">
                <a:solidFill>
                  <a:srgbClr val="0033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Report Slip</a:t>
            </a:r>
            <a:r>
              <a:rPr lang="th-TH" altLang="th-TH" sz="800" dirty="0">
                <a:solidFill>
                  <a:srgbClr val="0033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)จาก</a:t>
            </a:r>
          </a:p>
          <a:p>
            <a:pPr defTabSz="631745">
              <a:spcBef>
                <a:spcPct val="0"/>
              </a:spcBef>
              <a:buNone/>
              <a:defRPr/>
            </a:pPr>
            <a:r>
              <a:rPr lang="th-TH" altLang="th-TH" sz="800" dirty="0">
                <a:solidFill>
                  <a:srgbClr val="0033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  ระบบ </a:t>
            </a:r>
            <a:r>
              <a:rPr lang="en-US" altLang="th-TH" sz="800" dirty="0">
                <a:solidFill>
                  <a:srgbClr val="0033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KTB Corporate Online</a:t>
            </a:r>
          </a:p>
          <a:p>
            <a:pPr defTabSz="631745">
              <a:spcBef>
                <a:spcPct val="0"/>
              </a:spcBef>
              <a:buNone/>
              <a:defRPr/>
            </a:pPr>
            <a:r>
              <a:rPr lang="th-TH" altLang="th-TH" sz="800" dirty="0">
                <a:solidFill>
                  <a:srgbClr val="0033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-ตรวจสอบความถูกต้อง</a:t>
            </a:r>
            <a:endParaRPr lang="en-US" altLang="th-TH" sz="1000" dirty="0">
              <a:solidFill>
                <a:srgbClr val="0033CC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94" name="ตัวเชื่อมต่อหักมุม 93"/>
          <p:cNvCxnSpPr/>
          <p:nvPr/>
        </p:nvCxnSpPr>
        <p:spPr>
          <a:xfrm flipV="1">
            <a:off x="684591" y="1030100"/>
            <a:ext cx="326573" cy="270913"/>
          </a:xfrm>
          <a:prstGeom prst="bentConnector3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ตัวเชื่อมต่อหักมุม 94"/>
          <p:cNvCxnSpPr/>
          <p:nvPr/>
        </p:nvCxnSpPr>
        <p:spPr>
          <a:xfrm>
            <a:off x="688203" y="1420785"/>
            <a:ext cx="322961" cy="261426"/>
          </a:xfrm>
          <a:prstGeom prst="bentConnector3">
            <a:avLst>
              <a:gd name="adj1" fmla="val 50000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" name="ลูกศรลง 100"/>
          <p:cNvSpPr/>
          <p:nvPr/>
        </p:nvSpPr>
        <p:spPr>
          <a:xfrm>
            <a:off x="1058855" y="1931696"/>
            <a:ext cx="322944" cy="477180"/>
          </a:xfrm>
          <a:prstGeom prst="downArrow">
            <a:avLst>
              <a:gd name="adj1" fmla="val 50000"/>
              <a:gd name="adj2" fmla="val 36897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3195" tIns="31580" rIns="63195" bIns="31580" rtlCol="0" anchor="ctr"/>
          <a:lstStyle/>
          <a:p>
            <a:pPr algn="ctr" defTabSz="631745"/>
            <a:endParaRPr lang="th-TH" sz="1900">
              <a:solidFill>
                <a:prstClr val="white"/>
              </a:solidFill>
            </a:endParaRPr>
          </a:p>
        </p:txBody>
      </p:sp>
      <p:sp>
        <p:nvSpPr>
          <p:cNvPr id="102" name="ลูกศรโค้ง 101"/>
          <p:cNvSpPr/>
          <p:nvPr/>
        </p:nvSpPr>
        <p:spPr>
          <a:xfrm rot="5400000">
            <a:off x="2456645" y="878764"/>
            <a:ext cx="406730" cy="2735079"/>
          </a:xfrm>
          <a:prstGeom prst="bentArrow">
            <a:avLst>
              <a:gd name="adj1" fmla="val 33258"/>
              <a:gd name="adj2" fmla="val 42547"/>
              <a:gd name="adj3" fmla="val 25000"/>
              <a:gd name="adj4" fmla="val 4375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3195" tIns="31580" rIns="63195" bIns="31580" rtlCol="0" anchor="ctr"/>
          <a:lstStyle/>
          <a:p>
            <a:pPr algn="ctr" defTabSz="631745"/>
            <a:endParaRPr lang="th-TH" sz="1900">
              <a:solidFill>
                <a:prstClr val="black"/>
              </a:solidFill>
            </a:endParaRPr>
          </a:p>
        </p:txBody>
      </p:sp>
      <p:sp>
        <p:nvSpPr>
          <p:cNvPr id="103" name="ลูกศรขวา 102"/>
          <p:cNvSpPr/>
          <p:nvPr/>
        </p:nvSpPr>
        <p:spPr>
          <a:xfrm>
            <a:off x="1925833" y="554888"/>
            <a:ext cx="860957" cy="335514"/>
          </a:xfrm>
          <a:prstGeom prst="rightArrow">
            <a:avLst>
              <a:gd name="adj1" fmla="val 50000"/>
              <a:gd name="adj2" fmla="val 36897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3195" tIns="31580" rIns="63195" bIns="31580" rtlCol="0" anchor="ctr"/>
          <a:lstStyle/>
          <a:p>
            <a:pPr algn="ctr" defTabSz="631745"/>
            <a:endParaRPr lang="th-TH" sz="1900">
              <a:solidFill>
                <a:prstClr val="white"/>
              </a:solidFill>
            </a:endParaRPr>
          </a:p>
        </p:txBody>
      </p:sp>
      <p:sp>
        <p:nvSpPr>
          <p:cNvPr id="104" name="ลูกศรขวา 103"/>
          <p:cNvSpPr/>
          <p:nvPr/>
        </p:nvSpPr>
        <p:spPr>
          <a:xfrm>
            <a:off x="1934625" y="1328611"/>
            <a:ext cx="860957" cy="335514"/>
          </a:xfrm>
          <a:prstGeom prst="rightArrow">
            <a:avLst>
              <a:gd name="adj1" fmla="val 50000"/>
              <a:gd name="adj2" fmla="val 36897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3195" tIns="31580" rIns="63195" bIns="31580" rtlCol="0" anchor="ctr"/>
          <a:lstStyle/>
          <a:p>
            <a:pPr algn="ctr" defTabSz="631745"/>
            <a:endParaRPr lang="th-TH" sz="1900">
              <a:solidFill>
                <a:prstClr val="white"/>
              </a:solidFill>
            </a:endParaRPr>
          </a:p>
        </p:txBody>
      </p:sp>
      <p:sp>
        <p:nvSpPr>
          <p:cNvPr id="105" name="ลูกศรขวา 104"/>
          <p:cNvSpPr/>
          <p:nvPr/>
        </p:nvSpPr>
        <p:spPr>
          <a:xfrm>
            <a:off x="3717165" y="1337402"/>
            <a:ext cx="450017" cy="335514"/>
          </a:xfrm>
          <a:prstGeom prst="rightArrow">
            <a:avLst>
              <a:gd name="adj1" fmla="val 50000"/>
              <a:gd name="adj2" fmla="val 36897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3195" tIns="31580" rIns="63195" bIns="31580" rtlCol="0" anchor="ctr"/>
          <a:lstStyle/>
          <a:p>
            <a:pPr algn="ctr" defTabSz="631745"/>
            <a:endParaRPr lang="th-TH" sz="1900">
              <a:solidFill>
                <a:prstClr val="white"/>
              </a:solidFill>
            </a:endParaRPr>
          </a:p>
        </p:txBody>
      </p:sp>
      <p:sp>
        <p:nvSpPr>
          <p:cNvPr id="106" name="ลูกศรขวา 105"/>
          <p:cNvSpPr/>
          <p:nvPr/>
        </p:nvSpPr>
        <p:spPr>
          <a:xfrm>
            <a:off x="3737000" y="554888"/>
            <a:ext cx="1829301" cy="335514"/>
          </a:xfrm>
          <a:prstGeom prst="rightArrow">
            <a:avLst>
              <a:gd name="adj1" fmla="val 50000"/>
              <a:gd name="adj2" fmla="val 36897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3195" tIns="31580" rIns="63195" bIns="31580" rtlCol="0" anchor="ctr"/>
          <a:lstStyle/>
          <a:p>
            <a:pPr algn="ctr" defTabSz="631745"/>
            <a:endParaRPr lang="th-TH" sz="1900">
              <a:solidFill>
                <a:prstClr val="white"/>
              </a:solidFill>
            </a:endParaRPr>
          </a:p>
        </p:txBody>
      </p:sp>
      <p:sp>
        <p:nvSpPr>
          <p:cNvPr id="107" name="ลูกศรขวา 106"/>
          <p:cNvSpPr/>
          <p:nvPr/>
        </p:nvSpPr>
        <p:spPr>
          <a:xfrm>
            <a:off x="5106349" y="1337402"/>
            <a:ext cx="450017" cy="335514"/>
          </a:xfrm>
          <a:prstGeom prst="rightArrow">
            <a:avLst>
              <a:gd name="adj1" fmla="val 50000"/>
              <a:gd name="adj2" fmla="val 36897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3195" tIns="31580" rIns="63195" bIns="31580" rtlCol="0" anchor="ctr"/>
          <a:lstStyle/>
          <a:p>
            <a:pPr algn="ctr" defTabSz="631745"/>
            <a:endParaRPr lang="th-TH" sz="1900">
              <a:solidFill>
                <a:prstClr val="white"/>
              </a:solidFill>
            </a:endParaRPr>
          </a:p>
        </p:txBody>
      </p:sp>
      <p:pic>
        <p:nvPicPr>
          <p:cNvPr id="108" name="รูปภาพ 10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20797" y="228600"/>
            <a:ext cx="1012962" cy="1554534"/>
          </a:xfrm>
          <a:prstGeom prst="rect">
            <a:avLst/>
          </a:prstGeom>
        </p:spPr>
      </p:pic>
      <p:pic>
        <p:nvPicPr>
          <p:cNvPr id="109" name="รูปภาพ 10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905994" y="325474"/>
            <a:ext cx="1139582" cy="1458998"/>
          </a:xfrm>
          <a:prstGeom prst="rect">
            <a:avLst/>
          </a:prstGeom>
        </p:spPr>
      </p:pic>
      <p:sp>
        <p:nvSpPr>
          <p:cNvPr id="110" name="ลูกศรขวา 109"/>
          <p:cNvSpPr/>
          <p:nvPr/>
        </p:nvSpPr>
        <p:spPr>
          <a:xfrm>
            <a:off x="6516560" y="563679"/>
            <a:ext cx="288267" cy="335514"/>
          </a:xfrm>
          <a:prstGeom prst="rightArrow">
            <a:avLst>
              <a:gd name="adj1" fmla="val 50000"/>
              <a:gd name="adj2" fmla="val 36897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3195" tIns="31580" rIns="63195" bIns="31580" rtlCol="0" anchor="ctr"/>
          <a:lstStyle/>
          <a:p>
            <a:pPr algn="ctr" defTabSz="631745"/>
            <a:endParaRPr lang="th-TH" sz="1900">
              <a:solidFill>
                <a:prstClr val="white"/>
              </a:solidFill>
            </a:endParaRPr>
          </a:p>
        </p:txBody>
      </p:sp>
      <p:sp>
        <p:nvSpPr>
          <p:cNvPr id="111" name="ลูกศรขวา 110"/>
          <p:cNvSpPr/>
          <p:nvPr/>
        </p:nvSpPr>
        <p:spPr>
          <a:xfrm>
            <a:off x="6516560" y="1337402"/>
            <a:ext cx="288267" cy="335514"/>
          </a:xfrm>
          <a:prstGeom prst="rightArrow">
            <a:avLst>
              <a:gd name="adj1" fmla="val 50000"/>
              <a:gd name="adj2" fmla="val 36897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3195" tIns="31580" rIns="63195" bIns="31580" rtlCol="0" anchor="ctr"/>
          <a:lstStyle/>
          <a:p>
            <a:pPr algn="ctr" defTabSz="631745"/>
            <a:endParaRPr lang="th-TH" sz="1900">
              <a:solidFill>
                <a:prstClr val="white"/>
              </a:solidFill>
            </a:endParaRPr>
          </a:p>
        </p:txBody>
      </p:sp>
      <p:sp>
        <p:nvSpPr>
          <p:cNvPr id="112" name="ลูกศรขวา 111"/>
          <p:cNvSpPr/>
          <p:nvPr/>
        </p:nvSpPr>
        <p:spPr>
          <a:xfrm>
            <a:off x="7685936" y="764979"/>
            <a:ext cx="288267" cy="722497"/>
          </a:xfrm>
          <a:prstGeom prst="rightArrow">
            <a:avLst>
              <a:gd name="adj1" fmla="val 50000"/>
              <a:gd name="adj2" fmla="val 36897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3195" tIns="31580" rIns="63195" bIns="31580" rtlCol="0" anchor="ctr"/>
          <a:lstStyle/>
          <a:p>
            <a:pPr algn="ctr" defTabSz="631745"/>
            <a:endParaRPr lang="th-TH" sz="1900">
              <a:solidFill>
                <a:prstClr val="white"/>
              </a:solidFill>
            </a:endParaRPr>
          </a:p>
        </p:txBody>
      </p:sp>
      <p:sp>
        <p:nvSpPr>
          <p:cNvPr id="113" name="ลูกศรลง 112"/>
          <p:cNvSpPr/>
          <p:nvPr/>
        </p:nvSpPr>
        <p:spPr>
          <a:xfrm>
            <a:off x="5899359" y="1783143"/>
            <a:ext cx="322944" cy="616949"/>
          </a:xfrm>
          <a:prstGeom prst="downArrow">
            <a:avLst>
              <a:gd name="adj1" fmla="val 50000"/>
              <a:gd name="adj2" fmla="val 36897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3195" tIns="31580" rIns="63195" bIns="31580" rtlCol="0" anchor="ctr"/>
          <a:lstStyle/>
          <a:p>
            <a:pPr algn="ctr" defTabSz="631745"/>
            <a:endParaRPr lang="th-TH" sz="1900">
              <a:solidFill>
                <a:prstClr val="white"/>
              </a:solidFill>
            </a:endParaRPr>
          </a:p>
        </p:txBody>
      </p:sp>
      <p:sp>
        <p:nvSpPr>
          <p:cNvPr id="114" name="TextBox 4"/>
          <p:cNvSpPr txBox="1">
            <a:spLocks noChangeArrowheads="1"/>
          </p:cNvSpPr>
          <p:nvPr/>
        </p:nvSpPr>
        <p:spPr bwMode="auto">
          <a:xfrm>
            <a:off x="3463798" y="620133"/>
            <a:ext cx="2145743" cy="191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3195" tIns="31580" rIns="63195" bIns="3158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31745">
              <a:spcBef>
                <a:spcPct val="0"/>
              </a:spcBef>
              <a:buNone/>
              <a:defRPr/>
            </a:pPr>
            <a:r>
              <a:rPr lang="th-TH" altLang="th-TH" sz="800" dirty="0">
                <a:solidFill>
                  <a:prstClr val="white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ผูกบัญชีเข้ากับระบบ</a:t>
            </a:r>
            <a:endParaRPr lang="en-US" altLang="th-TH" sz="800" dirty="0">
              <a:solidFill>
                <a:prstClr val="white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5" name="TextBox 4"/>
          <p:cNvSpPr txBox="1">
            <a:spLocks noChangeArrowheads="1"/>
          </p:cNvSpPr>
          <p:nvPr/>
        </p:nvSpPr>
        <p:spPr bwMode="auto">
          <a:xfrm>
            <a:off x="5045562" y="1385423"/>
            <a:ext cx="487098" cy="3515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3195" tIns="31580" rIns="63195" bIns="3158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31745">
              <a:spcBef>
                <a:spcPct val="0"/>
              </a:spcBef>
              <a:buNone/>
              <a:defRPr/>
            </a:pPr>
            <a:r>
              <a:rPr lang="th-TH" altLang="th-TH" sz="600" dirty="0">
                <a:solidFill>
                  <a:prstClr val="white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ผูกบัญชี</a:t>
            </a:r>
          </a:p>
          <a:p>
            <a:pPr algn="ctr" defTabSz="631745">
              <a:spcBef>
                <a:spcPct val="0"/>
              </a:spcBef>
              <a:buNone/>
              <a:defRPr/>
            </a:pPr>
            <a:r>
              <a:rPr lang="th-TH" altLang="th-TH" sz="600" dirty="0">
                <a:solidFill>
                  <a:prstClr val="white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เข้ากับระบบ</a:t>
            </a:r>
            <a:endParaRPr lang="en-US" altLang="th-TH" sz="600" dirty="0">
              <a:solidFill>
                <a:prstClr val="white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6" name="TextBox 4"/>
          <p:cNvSpPr txBox="1">
            <a:spLocks noChangeArrowheads="1"/>
          </p:cNvSpPr>
          <p:nvPr/>
        </p:nvSpPr>
        <p:spPr bwMode="auto">
          <a:xfrm>
            <a:off x="3636018" y="1423722"/>
            <a:ext cx="545305" cy="159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3195" tIns="31580" rIns="63195" bIns="3158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31745">
              <a:spcBef>
                <a:spcPct val="0"/>
              </a:spcBef>
              <a:buNone/>
              <a:defRPr/>
            </a:pPr>
            <a:r>
              <a:rPr lang="th-TH" altLang="th-TH" sz="600" dirty="0">
                <a:solidFill>
                  <a:prstClr val="white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โอน </a:t>
            </a:r>
            <a:r>
              <a:rPr lang="en-US" altLang="th-TH" sz="600" dirty="0">
                <a:solidFill>
                  <a:prstClr val="white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Auto</a:t>
            </a:r>
          </a:p>
        </p:txBody>
      </p:sp>
      <p:sp>
        <p:nvSpPr>
          <p:cNvPr id="119" name="สี่เหลี่ยมผืนผ้า 118"/>
          <p:cNvSpPr/>
          <p:nvPr/>
        </p:nvSpPr>
        <p:spPr>
          <a:xfrm>
            <a:off x="776569" y="5988325"/>
            <a:ext cx="1448655" cy="65789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3195" tIns="31580" rIns="63195" bIns="31580" rtlCol="0" anchor="ctr"/>
          <a:lstStyle/>
          <a:p>
            <a:pPr algn="ctr" defTabSz="631745"/>
            <a:endParaRPr lang="th-TH" sz="1900">
              <a:solidFill>
                <a:prstClr val="white"/>
              </a:solidFill>
            </a:endParaRPr>
          </a:p>
        </p:txBody>
      </p:sp>
      <p:sp>
        <p:nvSpPr>
          <p:cNvPr id="120" name="TextBox 4"/>
          <p:cNvSpPr txBox="1">
            <a:spLocks noChangeArrowheads="1"/>
          </p:cNvSpPr>
          <p:nvPr/>
        </p:nvSpPr>
        <p:spPr bwMode="auto">
          <a:xfrm>
            <a:off x="731439" y="5999507"/>
            <a:ext cx="1503524" cy="617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3195" tIns="31580" rIns="63195" bIns="3158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31745">
              <a:spcBef>
                <a:spcPct val="0"/>
              </a:spcBef>
              <a:buNone/>
              <a:defRPr/>
            </a:pPr>
            <a:r>
              <a:rPr lang="th-TH" altLang="th-TH" sz="1100" dirty="0">
                <a:solidFill>
                  <a:srgbClr val="0033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th-TH" altLang="th-TH" sz="800" dirty="0">
                <a:solidFill>
                  <a:srgbClr val="0033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-มีข้อผิดพลาดหลังทำ</a:t>
            </a:r>
          </a:p>
          <a:p>
            <a:pPr defTabSz="631745">
              <a:spcBef>
                <a:spcPct val="0"/>
              </a:spcBef>
              <a:buNone/>
              <a:defRPr/>
            </a:pPr>
            <a:r>
              <a:rPr lang="th-TH" altLang="th-TH" sz="800" dirty="0">
                <a:solidFill>
                  <a:srgbClr val="0033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 รายงานสรุปยอดชำระเงินสิ้นวัน</a:t>
            </a:r>
          </a:p>
          <a:p>
            <a:pPr defTabSz="631745">
              <a:spcBef>
                <a:spcPct val="0"/>
              </a:spcBef>
              <a:buNone/>
              <a:defRPr/>
            </a:pPr>
            <a:r>
              <a:rPr lang="th-TH" altLang="th-TH" sz="800" dirty="0">
                <a:solidFill>
                  <a:srgbClr val="0033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-ให้แจ้งขอปรับปรุงรายการตาม</a:t>
            </a:r>
          </a:p>
          <a:p>
            <a:pPr defTabSz="631745">
              <a:spcBef>
                <a:spcPct val="0"/>
              </a:spcBef>
              <a:buNone/>
              <a:defRPr/>
            </a:pPr>
            <a:r>
              <a:rPr lang="th-TH" altLang="th-TH" sz="800" dirty="0">
                <a:solidFill>
                  <a:srgbClr val="0033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 คู่มือการใช้เครื่อง </a:t>
            </a:r>
            <a:r>
              <a:rPr lang="en-US" altLang="th-TH" sz="800" dirty="0">
                <a:solidFill>
                  <a:srgbClr val="0033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EDC</a:t>
            </a:r>
          </a:p>
        </p:txBody>
      </p:sp>
      <p:sp>
        <p:nvSpPr>
          <p:cNvPr id="78" name="TextBox 4"/>
          <p:cNvSpPr txBox="1">
            <a:spLocks noChangeArrowheads="1"/>
          </p:cNvSpPr>
          <p:nvPr/>
        </p:nvSpPr>
        <p:spPr bwMode="auto">
          <a:xfrm>
            <a:off x="188741" y="856862"/>
            <a:ext cx="278077" cy="330265"/>
          </a:xfrm>
          <a:prstGeom prst="rect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square" lIns="63195" tIns="31580" rIns="63195" bIns="3158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31745">
              <a:spcBef>
                <a:spcPct val="0"/>
              </a:spcBef>
              <a:buNone/>
              <a:defRPr/>
            </a:pPr>
            <a:r>
              <a:rPr lang="en-US" altLang="th-TH" sz="17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A</a:t>
            </a:r>
          </a:p>
        </p:txBody>
      </p:sp>
      <p:sp>
        <p:nvSpPr>
          <p:cNvPr id="79" name="TextBox 4"/>
          <p:cNvSpPr txBox="1">
            <a:spLocks noChangeArrowheads="1"/>
          </p:cNvSpPr>
          <p:nvPr/>
        </p:nvSpPr>
        <p:spPr bwMode="auto">
          <a:xfrm>
            <a:off x="2339475" y="897473"/>
            <a:ext cx="278077" cy="330265"/>
          </a:xfrm>
          <a:prstGeom prst="rect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square" lIns="63195" tIns="31580" rIns="63195" bIns="3158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31745">
              <a:spcBef>
                <a:spcPct val="0"/>
              </a:spcBef>
              <a:buNone/>
              <a:defRPr/>
            </a:pPr>
            <a:r>
              <a:rPr lang="en-US" altLang="th-TH" sz="17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B</a:t>
            </a:r>
          </a:p>
        </p:txBody>
      </p:sp>
      <p:sp>
        <p:nvSpPr>
          <p:cNvPr id="80" name="TextBox 4"/>
          <p:cNvSpPr txBox="1">
            <a:spLocks noChangeArrowheads="1"/>
          </p:cNvSpPr>
          <p:nvPr/>
        </p:nvSpPr>
        <p:spPr bwMode="auto">
          <a:xfrm>
            <a:off x="4027597" y="881242"/>
            <a:ext cx="278077" cy="330265"/>
          </a:xfrm>
          <a:prstGeom prst="rect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square" lIns="63195" tIns="31580" rIns="63195" bIns="3158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31745">
              <a:spcBef>
                <a:spcPct val="0"/>
              </a:spcBef>
              <a:buNone/>
              <a:defRPr/>
            </a:pPr>
            <a:r>
              <a:rPr lang="en-US" altLang="th-TH" sz="17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</a:t>
            </a:r>
          </a:p>
        </p:txBody>
      </p:sp>
      <p:sp>
        <p:nvSpPr>
          <p:cNvPr id="81" name="TextBox 4"/>
          <p:cNvSpPr txBox="1">
            <a:spLocks noChangeArrowheads="1"/>
          </p:cNvSpPr>
          <p:nvPr/>
        </p:nvSpPr>
        <p:spPr bwMode="auto">
          <a:xfrm>
            <a:off x="5180065" y="881240"/>
            <a:ext cx="278077" cy="330265"/>
          </a:xfrm>
          <a:prstGeom prst="rect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square" lIns="63195" tIns="31580" rIns="63195" bIns="3158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31745">
              <a:spcBef>
                <a:spcPct val="0"/>
              </a:spcBef>
              <a:buNone/>
              <a:defRPr/>
            </a:pPr>
            <a:r>
              <a:rPr lang="en-US" altLang="th-TH" sz="17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D</a:t>
            </a:r>
          </a:p>
        </p:txBody>
      </p:sp>
      <p:sp>
        <p:nvSpPr>
          <p:cNvPr id="84" name="TextBox 4"/>
          <p:cNvSpPr txBox="1">
            <a:spLocks noChangeArrowheads="1"/>
          </p:cNvSpPr>
          <p:nvPr/>
        </p:nvSpPr>
        <p:spPr bwMode="auto">
          <a:xfrm>
            <a:off x="196860" y="2423275"/>
            <a:ext cx="278077" cy="330265"/>
          </a:xfrm>
          <a:prstGeom prst="rect">
            <a:avLst/>
          </a:prstGeom>
          <a:solidFill>
            <a:srgbClr val="0033CC"/>
          </a:solidFill>
          <a:ln>
            <a:noFill/>
          </a:ln>
          <a:extLst/>
        </p:spPr>
        <p:txBody>
          <a:bodyPr wrap="square" lIns="63195" tIns="31580" rIns="63195" bIns="3158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31745">
              <a:spcBef>
                <a:spcPct val="0"/>
              </a:spcBef>
              <a:buNone/>
              <a:defRPr/>
            </a:pPr>
            <a:r>
              <a:rPr lang="en-US" altLang="th-TH" sz="1700" b="1" dirty="0">
                <a:solidFill>
                  <a:prstClr val="white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1</a:t>
            </a:r>
          </a:p>
        </p:txBody>
      </p:sp>
      <p:sp>
        <p:nvSpPr>
          <p:cNvPr id="85" name="TextBox 4"/>
          <p:cNvSpPr txBox="1">
            <a:spLocks noChangeArrowheads="1"/>
          </p:cNvSpPr>
          <p:nvPr/>
        </p:nvSpPr>
        <p:spPr bwMode="auto">
          <a:xfrm>
            <a:off x="2526141" y="2431392"/>
            <a:ext cx="278077" cy="330265"/>
          </a:xfrm>
          <a:prstGeom prst="rect">
            <a:avLst/>
          </a:prstGeom>
          <a:solidFill>
            <a:srgbClr val="0033CC"/>
          </a:solidFill>
          <a:ln>
            <a:noFill/>
          </a:ln>
          <a:extLst/>
        </p:spPr>
        <p:txBody>
          <a:bodyPr wrap="square" lIns="63195" tIns="31580" rIns="63195" bIns="3158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31745">
              <a:spcBef>
                <a:spcPct val="0"/>
              </a:spcBef>
              <a:buNone/>
              <a:defRPr/>
            </a:pPr>
            <a:r>
              <a:rPr lang="en-US" altLang="th-TH" sz="1700" b="1" dirty="0">
                <a:solidFill>
                  <a:prstClr val="white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2</a:t>
            </a:r>
          </a:p>
        </p:txBody>
      </p:sp>
      <p:sp>
        <p:nvSpPr>
          <p:cNvPr id="86" name="TextBox 4"/>
          <p:cNvSpPr txBox="1">
            <a:spLocks noChangeArrowheads="1"/>
          </p:cNvSpPr>
          <p:nvPr/>
        </p:nvSpPr>
        <p:spPr bwMode="auto">
          <a:xfrm>
            <a:off x="4814822" y="2382696"/>
            <a:ext cx="278077" cy="330265"/>
          </a:xfrm>
          <a:prstGeom prst="rect">
            <a:avLst/>
          </a:prstGeom>
          <a:solidFill>
            <a:srgbClr val="0033CC"/>
          </a:solidFill>
          <a:ln>
            <a:noFill/>
          </a:ln>
          <a:extLst/>
        </p:spPr>
        <p:txBody>
          <a:bodyPr wrap="square" lIns="63195" tIns="31580" rIns="63195" bIns="3158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31745">
              <a:spcBef>
                <a:spcPct val="0"/>
              </a:spcBef>
              <a:buNone/>
              <a:defRPr/>
            </a:pPr>
            <a:r>
              <a:rPr lang="en-US" altLang="th-TH" sz="1700" b="1" dirty="0">
                <a:solidFill>
                  <a:prstClr val="white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3</a:t>
            </a:r>
          </a:p>
        </p:txBody>
      </p:sp>
      <p:pic>
        <p:nvPicPr>
          <p:cNvPr id="76" name="Picture 16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69"/>
          <a:stretch>
            <a:fillRect/>
          </a:stretch>
        </p:blipFill>
        <p:spPr bwMode="auto">
          <a:xfrm>
            <a:off x="4882816" y="1598247"/>
            <a:ext cx="526940" cy="225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" name="รูปภาพ 7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564157" y="1637322"/>
            <a:ext cx="471680" cy="233594"/>
          </a:xfrm>
          <a:prstGeom prst="rect">
            <a:avLst/>
          </a:prstGeom>
        </p:spPr>
      </p:pic>
      <p:sp>
        <p:nvSpPr>
          <p:cNvPr id="87" name="สี่เหลี่ยมผืนผ้ามุมมน 86"/>
          <p:cNvSpPr/>
          <p:nvPr/>
        </p:nvSpPr>
        <p:spPr>
          <a:xfrm>
            <a:off x="2301747" y="278674"/>
            <a:ext cx="5535619" cy="1780633"/>
          </a:xfrm>
          <a:prstGeom prst="roundRect">
            <a:avLst/>
          </a:prstGeom>
          <a:solidFill>
            <a:srgbClr val="FFFF00">
              <a:alpha val="52941"/>
            </a:srgbClr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3195" tIns="31580" rIns="63195" bIns="31580" rtlCol="0" anchor="ctr"/>
          <a:lstStyle/>
          <a:p>
            <a:pPr algn="ctr" defTabSz="631745"/>
            <a:endParaRPr lang="th-TH" sz="1900">
              <a:solidFill>
                <a:prstClr val="white"/>
              </a:solidFill>
            </a:endParaRPr>
          </a:p>
        </p:txBody>
      </p:sp>
      <p:sp>
        <p:nvSpPr>
          <p:cNvPr id="88" name="สี่เหลี่ยมผืนผ้ามุมมน 87"/>
          <p:cNvSpPr/>
          <p:nvPr/>
        </p:nvSpPr>
        <p:spPr>
          <a:xfrm>
            <a:off x="50963" y="278674"/>
            <a:ext cx="3976633" cy="1780633"/>
          </a:xfrm>
          <a:prstGeom prst="roundRect">
            <a:avLst/>
          </a:prstGeom>
          <a:solidFill>
            <a:srgbClr val="99FF66">
              <a:alpha val="52941"/>
            </a:srgbClr>
          </a:solidFill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3195" tIns="31580" rIns="63195" bIns="31580" rtlCol="0" anchor="ctr"/>
          <a:lstStyle/>
          <a:p>
            <a:pPr algn="ctr" defTabSz="631745"/>
            <a:endParaRPr lang="th-TH" sz="1900">
              <a:solidFill>
                <a:prstClr val="white"/>
              </a:solidFill>
            </a:endParaRPr>
          </a:p>
        </p:txBody>
      </p:sp>
      <p:sp>
        <p:nvSpPr>
          <p:cNvPr id="89" name="TextBox 4"/>
          <p:cNvSpPr txBox="1">
            <a:spLocks noChangeArrowheads="1"/>
          </p:cNvSpPr>
          <p:nvPr/>
        </p:nvSpPr>
        <p:spPr bwMode="auto">
          <a:xfrm>
            <a:off x="483626" y="708105"/>
            <a:ext cx="2948279" cy="830997"/>
          </a:xfrm>
          <a:prstGeom prst="rect">
            <a:avLst/>
          </a:prstGeom>
          <a:solidFill>
            <a:srgbClr val="FFFFFF">
              <a:alpha val="78039"/>
            </a:srgbClr>
          </a:solidFill>
          <a:ln>
            <a:noFill/>
          </a:ln>
          <a:extLst/>
        </p:spPr>
        <p:txBody>
          <a:bodyPr wrap="square" lIns="63195" tIns="31580" rIns="63195" bIns="3158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31745">
              <a:spcBef>
                <a:spcPct val="0"/>
              </a:spcBef>
              <a:buNone/>
              <a:defRPr/>
            </a:pPr>
            <a:r>
              <a:rPr lang="th-TH" altLang="th-TH" sz="5000" dirty="0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รับเงิน</a:t>
            </a:r>
            <a:endParaRPr lang="en-US" altLang="th-TH" sz="5000" dirty="0">
              <a:solidFill>
                <a:srgbClr val="00B05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0" name="TextBox 4"/>
          <p:cNvSpPr txBox="1">
            <a:spLocks noChangeArrowheads="1"/>
          </p:cNvSpPr>
          <p:nvPr/>
        </p:nvSpPr>
        <p:spPr bwMode="auto">
          <a:xfrm>
            <a:off x="3437794" y="708105"/>
            <a:ext cx="4090636" cy="830997"/>
          </a:xfrm>
          <a:prstGeom prst="rect">
            <a:avLst/>
          </a:prstGeom>
          <a:solidFill>
            <a:srgbClr val="FFFFFF">
              <a:alpha val="78039"/>
            </a:srgbClr>
          </a:solidFill>
          <a:ln>
            <a:noFill/>
          </a:ln>
          <a:extLst/>
        </p:spPr>
        <p:txBody>
          <a:bodyPr wrap="square" lIns="63195" tIns="31580" rIns="63195" bIns="3158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31745">
              <a:spcBef>
                <a:spcPct val="0"/>
              </a:spcBef>
              <a:buNone/>
              <a:defRPr/>
            </a:pPr>
            <a:r>
              <a:rPr lang="th-TH" altLang="th-TH" sz="5000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นำเงินส่งคลัง</a:t>
            </a:r>
            <a:endParaRPr lang="en-US" altLang="th-TH" sz="5000" dirty="0">
              <a:solidFill>
                <a:srgbClr val="FF000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3719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" grpId="0" animBg="1"/>
      <p:bldP spid="88" grpId="0" animBg="1"/>
      <p:bldP spid="89" grpId="0" animBg="1"/>
      <p:bldP spid="90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67544" y="548680"/>
            <a:ext cx="8229600" cy="1252728"/>
          </a:xfrm>
        </p:spPr>
        <p:txBody>
          <a:bodyPr>
            <a:normAutofit fontScale="90000"/>
          </a:bodyPr>
          <a:lstStyle/>
          <a:p>
            <a:pPr algn="l"/>
            <a:r>
              <a:rPr lang="th-TH" b="1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หลักเกณฑ์และวิธีปฏิบัติในการ</a:t>
            </a:r>
            <a:r>
              <a:rPr lang="th-TH" b="1" dirty="0" smtClean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รับชำระเงิน</a:t>
            </a:r>
            <a:br>
              <a:rPr lang="th-TH" b="1" dirty="0" smtClean="0">
                <a:solidFill>
                  <a:srgbClr val="002060"/>
                </a:solidFill>
                <a:latin typeface="+mn-lt"/>
                <a:ea typeface="+mn-ea"/>
                <a:cs typeface="+mn-cs"/>
              </a:rPr>
            </a:br>
            <a:r>
              <a:rPr lang="th-TH" b="1" dirty="0" smtClean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ของส่วนราชการด้วย</a:t>
            </a:r>
            <a:r>
              <a:rPr lang="en-US" b="1" dirty="0" smtClean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 QR Code</a:t>
            </a:r>
            <a:r>
              <a:rPr lang="en-US" sz="4000" b="1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/>
            </a:r>
            <a:br>
              <a:rPr lang="en-US" sz="4000" b="1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</a:br>
            <a:endParaRPr lang="th-TH" sz="4000" b="1" dirty="0">
              <a:solidFill>
                <a:srgbClr val="00206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สี่เหลี่ยมผืนผ้า 2"/>
          <p:cNvSpPr/>
          <p:nvPr/>
        </p:nvSpPr>
        <p:spPr>
          <a:xfrm>
            <a:off x="323528" y="1772864"/>
            <a:ext cx="8676964" cy="1200329"/>
          </a:xfrm>
          <a:prstGeom prst="rect">
            <a:avLst/>
          </a:prstGeom>
        </p:spPr>
        <p:txBody>
          <a:bodyPr wrap="square" lIns="91248" tIns="45624" rIns="91248" bIns="45624">
            <a:spAutoFit/>
          </a:bodyPr>
          <a:lstStyle/>
          <a:p>
            <a:r>
              <a:rPr lang="th-TH" sz="3600" b="1" dirty="0">
                <a:solidFill>
                  <a:srgbClr val="C00000"/>
                </a:solidFill>
              </a:rPr>
              <a:t>หนังสือกระทรวงการคลัง ด่วนที่สุด ที่ </a:t>
            </a:r>
            <a:r>
              <a:rPr lang="th-TH" sz="3600" b="1" dirty="0" err="1">
                <a:solidFill>
                  <a:srgbClr val="C00000"/>
                </a:solidFill>
              </a:rPr>
              <a:t>กค</a:t>
            </a:r>
            <a:r>
              <a:rPr lang="th-TH" sz="3600" b="1" dirty="0">
                <a:solidFill>
                  <a:srgbClr val="C00000"/>
                </a:solidFill>
              </a:rPr>
              <a:t> 0402.2/ว 5</a:t>
            </a:r>
          </a:p>
          <a:p>
            <a:r>
              <a:rPr lang="th-TH" sz="3600" b="1" dirty="0">
                <a:solidFill>
                  <a:srgbClr val="C00000"/>
                </a:solidFill>
              </a:rPr>
              <a:t> ลงวันที่ 11 มกราคม 2561</a:t>
            </a:r>
            <a:endParaRPr lang="en-US" sz="3600" b="1" dirty="0">
              <a:solidFill>
                <a:srgbClr val="C00000"/>
              </a:solidFill>
            </a:endParaRPr>
          </a:p>
        </p:txBody>
      </p:sp>
      <p:sp>
        <p:nvSpPr>
          <p:cNvPr id="15" name="Rectangle 3"/>
          <p:cNvSpPr txBox="1">
            <a:spLocks noChangeArrowheads="1"/>
          </p:cNvSpPr>
          <p:nvPr/>
        </p:nvSpPr>
        <p:spPr bwMode="auto">
          <a:xfrm>
            <a:off x="338317" y="2999040"/>
            <a:ext cx="8280920" cy="3672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248" tIns="45624" rIns="91248" bIns="45624" numCol="1" rtlCol="0" anchor="t" anchorCtr="0" compatLnSpc="1">
            <a:prstTxWarp prst="textNoShape">
              <a:avLst/>
            </a:prstTxWarp>
            <a:normAutofit fontScale="92500" lnSpcReduction="100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08390" indent="-608390" eaLnBrk="1" fontAlgn="auto" hangingPunct="1">
              <a:lnSpc>
                <a:spcPct val="90000"/>
              </a:lnSpc>
              <a:spcAft>
                <a:spcPts val="0"/>
              </a:spcAft>
              <a:buNone/>
              <a:defRPr/>
            </a:pPr>
            <a:r>
              <a:rPr lang="th-TH" b="1" dirty="0" smtClean="0">
                <a:solidFill>
                  <a:srgbClr val="F907C5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    </a:t>
            </a:r>
            <a:r>
              <a:rPr lang="th-TH" sz="3000" b="1" dirty="0">
                <a:solidFill>
                  <a:srgbClr val="0033CC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-  ให้ใช้บัญชีเงินฝากที่ได้เปิดไว้ตาม ว 116 ชื่อบัญชี </a:t>
            </a:r>
          </a:p>
          <a:p>
            <a:pPr marL="608390" indent="-608390" eaLnBrk="1" fontAlgn="auto" hangingPunct="1">
              <a:lnSpc>
                <a:spcPct val="90000"/>
              </a:lnSpc>
              <a:spcAft>
                <a:spcPts val="0"/>
              </a:spcAft>
              <a:buNone/>
              <a:defRPr/>
            </a:pPr>
            <a:r>
              <a:rPr lang="th-TH" sz="3000" b="1" dirty="0">
                <a:solidFill>
                  <a:srgbClr val="0033CC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       “...ชื่อส่วนราชการ... เพื่อการรับเงินผ่านเครื่อง </a:t>
            </a:r>
            <a:r>
              <a:rPr lang="en-US" sz="3000" b="1" dirty="0">
                <a:solidFill>
                  <a:srgbClr val="0033CC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EDC” </a:t>
            </a:r>
            <a:r>
              <a:rPr lang="th-TH" sz="3000" b="1" dirty="0">
                <a:solidFill>
                  <a:srgbClr val="0033CC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สำหรับรับชำระเงินด้วย </a:t>
            </a:r>
            <a:r>
              <a:rPr lang="en-US" sz="3000" b="1" dirty="0">
                <a:solidFill>
                  <a:srgbClr val="0033CC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QR Code </a:t>
            </a:r>
            <a:r>
              <a:rPr lang="th-TH" sz="3000" b="1" dirty="0">
                <a:solidFill>
                  <a:srgbClr val="0033CC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เพิ่มเติมด้วย</a:t>
            </a:r>
          </a:p>
          <a:p>
            <a:pPr marL="608390" indent="-608390" eaLnBrk="1" fontAlgn="auto" hangingPunct="1">
              <a:lnSpc>
                <a:spcPct val="90000"/>
              </a:lnSpc>
              <a:spcAft>
                <a:spcPts val="0"/>
              </a:spcAft>
              <a:buNone/>
              <a:defRPr/>
            </a:pPr>
            <a:r>
              <a:rPr lang="th-TH" sz="3000" b="1" dirty="0">
                <a:solidFill>
                  <a:srgbClr val="0033CC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     -  สมัครใช้บริการ</a:t>
            </a:r>
            <a:r>
              <a:rPr lang="en-US" sz="3000" b="1" dirty="0">
                <a:solidFill>
                  <a:srgbClr val="0033CC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 Prompt Pay </a:t>
            </a:r>
            <a:r>
              <a:rPr lang="th-TH" sz="3000" b="1" dirty="0">
                <a:solidFill>
                  <a:srgbClr val="0033CC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โดยใช้เลขประจำตัวผู้เสียภาษี</a:t>
            </a:r>
          </a:p>
          <a:p>
            <a:pPr marL="608390" indent="-608390" eaLnBrk="1" fontAlgn="auto" hangingPunct="1">
              <a:lnSpc>
                <a:spcPct val="90000"/>
              </a:lnSpc>
              <a:spcAft>
                <a:spcPts val="0"/>
              </a:spcAft>
              <a:buNone/>
              <a:defRPr/>
            </a:pPr>
            <a:r>
              <a:rPr lang="th-TH" sz="3000" b="1" dirty="0">
                <a:solidFill>
                  <a:srgbClr val="0033CC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        (</a:t>
            </a:r>
            <a:r>
              <a:rPr lang="en-US" sz="3000" b="1" dirty="0">
                <a:solidFill>
                  <a:srgbClr val="0033CC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Tax ID)</a:t>
            </a:r>
          </a:p>
          <a:p>
            <a:pPr marL="608390" indent="-608390" eaLnBrk="1" fontAlgn="auto" hangingPunct="1">
              <a:lnSpc>
                <a:spcPct val="90000"/>
              </a:lnSpc>
              <a:spcAft>
                <a:spcPts val="0"/>
              </a:spcAft>
              <a:buNone/>
              <a:defRPr/>
            </a:pPr>
            <a:r>
              <a:rPr lang="th-TH" sz="3000" b="1" dirty="0">
                <a:solidFill>
                  <a:srgbClr val="0033CC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     -  สมัครใช้มาตรฐาน </a:t>
            </a:r>
            <a:r>
              <a:rPr lang="en-US" sz="3000" b="1" dirty="0">
                <a:solidFill>
                  <a:srgbClr val="0033CC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QR Code </a:t>
            </a:r>
            <a:r>
              <a:rPr lang="th-TH" sz="3000" b="1" dirty="0">
                <a:solidFill>
                  <a:srgbClr val="0033CC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ในธุรกรรมการชำระเงิน</a:t>
            </a:r>
          </a:p>
          <a:p>
            <a:pPr marL="608390" indent="-608390" eaLnBrk="1" fontAlgn="auto" hangingPunct="1">
              <a:lnSpc>
                <a:spcPct val="90000"/>
              </a:lnSpc>
              <a:spcAft>
                <a:spcPts val="0"/>
              </a:spcAft>
              <a:buNone/>
              <a:defRPr/>
            </a:pPr>
            <a:r>
              <a:rPr lang="th-TH" sz="3000" b="1" dirty="0">
                <a:solidFill>
                  <a:srgbClr val="0033CC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        (</a:t>
            </a:r>
            <a:r>
              <a:rPr lang="en-US" sz="3000" b="1" dirty="0">
                <a:solidFill>
                  <a:srgbClr val="0033CC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Thai QR Code Payment Standard)  </a:t>
            </a:r>
          </a:p>
          <a:p>
            <a:pPr marL="608390" indent="-608390" eaLnBrk="1" fontAlgn="auto" hangingPunct="1">
              <a:lnSpc>
                <a:spcPct val="90000"/>
              </a:lnSpc>
              <a:spcAft>
                <a:spcPts val="0"/>
              </a:spcAft>
              <a:buNone/>
              <a:defRPr/>
            </a:pPr>
            <a:r>
              <a:rPr lang="th-TH" sz="3000" b="1" dirty="0">
                <a:solidFill>
                  <a:srgbClr val="1F497D">
                    <a:lumMod val="50000"/>
                  </a:srgbClr>
                </a:solidFill>
                <a:latin typeface="Angsana New" pitchFamily="18" charset="-34"/>
                <a:cs typeface="Cordia New"/>
              </a:rPr>
              <a:t>เพื่อใช้ในการรับชำระเงินซึ่งจะปรากฏ </a:t>
            </a:r>
            <a:r>
              <a:rPr lang="en-US" sz="3000" b="1" dirty="0">
                <a:solidFill>
                  <a:srgbClr val="1F497D">
                    <a:lumMod val="50000"/>
                  </a:srgbClr>
                </a:solidFill>
                <a:latin typeface="Angsana New" pitchFamily="18" charset="-34"/>
                <a:cs typeface="Cordia New"/>
              </a:rPr>
              <a:t>QR Code </a:t>
            </a:r>
            <a:r>
              <a:rPr lang="th-TH" sz="3000" b="1" dirty="0">
                <a:solidFill>
                  <a:srgbClr val="1F497D">
                    <a:lumMod val="50000"/>
                  </a:srgbClr>
                </a:solidFill>
                <a:latin typeface="Angsana New" pitchFamily="18" charset="-34"/>
                <a:cs typeface="Cordia New"/>
              </a:rPr>
              <a:t>บนหน้าจอเครื่อง </a:t>
            </a:r>
            <a:r>
              <a:rPr lang="en-US" sz="3000" b="1" dirty="0">
                <a:solidFill>
                  <a:srgbClr val="1F497D">
                    <a:lumMod val="50000"/>
                  </a:srgbClr>
                </a:solidFill>
                <a:latin typeface="Angsana New" pitchFamily="18" charset="-34"/>
                <a:cs typeface="Cordia New"/>
              </a:rPr>
              <a:t>EDC </a:t>
            </a:r>
            <a:endParaRPr lang="th-TH" sz="3000" b="1" dirty="0">
              <a:solidFill>
                <a:srgbClr val="1F497D">
                  <a:lumMod val="50000"/>
                </a:srgbClr>
              </a:solidFill>
              <a:latin typeface="Angsana New" pitchFamily="18" charset="-34"/>
              <a:cs typeface="Cordia New"/>
            </a:endParaRPr>
          </a:p>
        </p:txBody>
      </p:sp>
    </p:spTree>
    <p:extLst>
      <p:ext uri="{BB962C8B-B14F-4D97-AF65-F5344CB8AC3E}">
        <p14:creationId xmlns:p14="http://schemas.microsoft.com/office/powerpoint/2010/main" val="2273266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1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p" autoUpdateAnimBg="0" advAuto="100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รูปภาพ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2801" y="2264213"/>
            <a:ext cx="3437845" cy="3011246"/>
          </a:xfrm>
          <a:prstGeom prst="rect">
            <a:avLst/>
          </a:prstGeom>
        </p:spPr>
      </p:pic>
      <p:sp>
        <p:nvSpPr>
          <p:cNvPr id="7" name="TextBox 4"/>
          <p:cNvSpPr txBox="1">
            <a:spLocks noChangeArrowheads="1"/>
          </p:cNvSpPr>
          <p:nvPr/>
        </p:nvSpPr>
        <p:spPr bwMode="auto">
          <a:xfrm>
            <a:off x="6533" y="447043"/>
            <a:ext cx="9078531" cy="718901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102145" tIns="51082" rIns="102145" bIns="51082">
            <a:spAutoFit/>
          </a:bodyPr>
          <a:lstStyle>
            <a:lvl1pPr>
              <a:spcBef>
                <a:spcPct val="20000"/>
              </a:spcBef>
              <a:buChar char="•"/>
              <a:defRPr sz="38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33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har char="•"/>
              <a:defRPr sz="29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har char="»"/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9pPr>
          </a:lstStyle>
          <a:p>
            <a:pPr algn="ctr" defTabSz="631799">
              <a:spcBef>
                <a:spcPct val="0"/>
              </a:spcBef>
              <a:buNone/>
              <a:defRPr/>
            </a:pPr>
            <a:r>
              <a:rPr lang="th-TH" sz="4000" b="1" dirty="0">
                <a:solidFill>
                  <a:srgbClr val="003399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4000" b="1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การรับเงินของหน่วยงานราชการผ่าน </a:t>
            </a:r>
            <a:r>
              <a:rPr lang="en-US" sz="4000" b="1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QR Code</a:t>
            </a:r>
            <a:endParaRPr lang="en-US" altLang="th-TH" sz="4000" b="1" dirty="0">
              <a:solidFill>
                <a:srgbClr val="0000FF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5350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" y="0"/>
            <a:ext cx="3251304" cy="6858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3199" tIns="31583" rIns="63199" bIns="31583" rtlCol="0" anchor="ctr"/>
          <a:lstStyle/>
          <a:p>
            <a:pPr algn="ctr" defTabSz="631799"/>
            <a:endParaRPr lang="th-TH" sz="1900">
              <a:solidFill>
                <a:prstClr val="white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247299" y="1337"/>
            <a:ext cx="2000008" cy="685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3199" tIns="31583" rIns="63199" bIns="31583" rtlCol="0" anchor="ctr"/>
          <a:lstStyle/>
          <a:p>
            <a:pPr algn="ctr" defTabSz="631799"/>
            <a:endParaRPr lang="th-TH" sz="1900">
              <a:solidFill>
                <a:prstClr val="white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244840" y="-2669"/>
            <a:ext cx="3896900" cy="686334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3199" tIns="31583" rIns="63199" bIns="31583" rtlCol="0" anchor="ctr"/>
          <a:lstStyle/>
          <a:p>
            <a:pPr algn="ctr" defTabSz="631799"/>
            <a:endParaRPr lang="th-TH" sz="1900">
              <a:solidFill>
                <a:prstClr val="white"/>
              </a:solidFill>
            </a:endParaRPr>
          </a:p>
        </p:txBody>
      </p:sp>
      <p:pic>
        <p:nvPicPr>
          <p:cNvPr id="5" name="รูปภาพ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01" r="7995"/>
          <a:stretch/>
        </p:blipFill>
        <p:spPr>
          <a:xfrm>
            <a:off x="321100" y="1697574"/>
            <a:ext cx="906421" cy="2224179"/>
          </a:xfrm>
          <a:prstGeom prst="rect">
            <a:avLst/>
          </a:prstGeom>
        </p:spPr>
      </p:pic>
      <p:pic>
        <p:nvPicPr>
          <p:cNvPr id="6" name="รูปภาพ 5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33" t="1483" r="26140" b="4148"/>
          <a:stretch/>
        </p:blipFill>
        <p:spPr>
          <a:xfrm>
            <a:off x="1674801" y="2071798"/>
            <a:ext cx="774881" cy="1462044"/>
          </a:xfrm>
          <a:prstGeom prst="rect">
            <a:avLst/>
          </a:prstGeom>
        </p:spPr>
      </p:pic>
      <p:cxnSp>
        <p:nvCxnSpPr>
          <p:cNvPr id="10" name="Elbow Connector 9"/>
          <p:cNvCxnSpPr/>
          <p:nvPr/>
        </p:nvCxnSpPr>
        <p:spPr>
          <a:xfrm rot="16200000" flipH="1">
            <a:off x="1702659" y="1514737"/>
            <a:ext cx="893849" cy="228375"/>
          </a:xfrm>
          <a:prstGeom prst="bentConnector3">
            <a:avLst/>
          </a:prstGeom>
          <a:ln w="38100">
            <a:solidFill>
              <a:schemeClr val="accent1">
                <a:lumMod val="75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0813" y="405867"/>
            <a:ext cx="649983" cy="79770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7521" y="385359"/>
            <a:ext cx="645763" cy="814590"/>
          </a:xfrm>
          <a:prstGeom prst="rect">
            <a:avLst/>
          </a:prstGeom>
        </p:spPr>
      </p:pic>
      <p:cxnSp>
        <p:nvCxnSpPr>
          <p:cNvPr id="13" name="Elbow Connector 12"/>
          <p:cNvCxnSpPr/>
          <p:nvPr/>
        </p:nvCxnSpPr>
        <p:spPr>
          <a:xfrm rot="16200000" flipH="1">
            <a:off x="1047532" y="1284313"/>
            <a:ext cx="903198" cy="698484"/>
          </a:xfrm>
          <a:prstGeom prst="bentConnector3">
            <a:avLst>
              <a:gd name="adj1" fmla="val 50000"/>
            </a:avLst>
          </a:prstGeom>
          <a:ln w="38100">
            <a:solidFill>
              <a:schemeClr val="accent2">
                <a:lumMod val="75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1815053" y="2363910"/>
            <a:ext cx="517698" cy="27645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3199" tIns="31583" rIns="63199" bIns="31583" rtlCol="0" anchor="ctr"/>
          <a:lstStyle/>
          <a:p>
            <a:pPr algn="ctr" defTabSz="631799"/>
            <a:endParaRPr lang="th-TH" sz="1900">
              <a:solidFill>
                <a:prstClr val="white"/>
              </a:solidFill>
            </a:endParaRPr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1813699" y="2359746"/>
            <a:ext cx="531553" cy="273926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79351" tIns="39663" rIns="79351" bIns="39663" anchor="ctr"/>
          <a:lstStyle>
            <a:lvl1pPr defTabSz="83026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83026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83026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83026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83026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th-TH" sz="800" dirty="0">
                <a:solidFill>
                  <a:prstClr val="black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QR Code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th-TH" sz="800" dirty="0">
                <a:solidFill>
                  <a:prstClr val="black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Reader</a:t>
            </a:r>
            <a:endParaRPr lang="th-TH" altLang="th-TH" sz="800" dirty="0">
              <a:solidFill>
                <a:prstClr val="black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617427" y="1031037"/>
            <a:ext cx="1482933" cy="3766983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3199" tIns="31583" rIns="63199" bIns="31583" rtlCol="0" anchor="ctr"/>
          <a:lstStyle/>
          <a:p>
            <a:pPr algn="ctr" defTabSz="631799"/>
            <a:endParaRPr lang="th-TH" sz="1900">
              <a:solidFill>
                <a:prstClr val="white"/>
              </a:solidFill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03338" y="2310908"/>
            <a:ext cx="1167105" cy="1270423"/>
          </a:xfrm>
          <a:prstGeom prst="rect">
            <a:avLst/>
          </a:prstGeom>
        </p:spPr>
      </p:pic>
      <p:sp>
        <p:nvSpPr>
          <p:cNvPr id="22" name="Rectangle 9"/>
          <p:cNvSpPr>
            <a:spLocks noChangeArrowheads="1"/>
          </p:cNvSpPr>
          <p:nvPr/>
        </p:nvSpPr>
        <p:spPr bwMode="auto">
          <a:xfrm>
            <a:off x="3626024" y="1051934"/>
            <a:ext cx="1491853" cy="261563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79351" tIns="39663" rIns="79351" bIns="39663" anchor="ctr"/>
          <a:lstStyle>
            <a:lvl1pPr defTabSz="83026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83026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83026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83026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83026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th-TH" sz="1700" dirty="0">
                <a:solidFill>
                  <a:prstClr val="black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Main Gateway</a:t>
            </a:r>
            <a:endParaRPr lang="th-TH" altLang="th-TH" sz="1700" dirty="0">
              <a:solidFill>
                <a:prstClr val="black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4082734" y="2611563"/>
            <a:ext cx="536354" cy="394631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3199" tIns="31583" rIns="63199" bIns="31583" rtlCol="0" anchor="ctr"/>
          <a:lstStyle/>
          <a:p>
            <a:pPr algn="ctr" defTabSz="631799"/>
            <a:endParaRPr lang="th-TH" sz="1900">
              <a:solidFill>
                <a:prstClr val="white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349613" y="1032374"/>
            <a:ext cx="1585832" cy="3766983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3199" tIns="31583" rIns="63199" bIns="31583" rtlCol="0" anchor="ctr"/>
          <a:lstStyle/>
          <a:p>
            <a:pPr algn="ctr" defTabSz="631799"/>
            <a:endParaRPr lang="th-TH" sz="1900">
              <a:solidFill>
                <a:prstClr val="white"/>
              </a:solidFill>
            </a:endParaRPr>
          </a:p>
        </p:txBody>
      </p:sp>
      <p:sp>
        <p:nvSpPr>
          <p:cNvPr id="26" name="Rectangle 9"/>
          <p:cNvSpPr>
            <a:spLocks noChangeArrowheads="1"/>
          </p:cNvSpPr>
          <p:nvPr/>
        </p:nvSpPr>
        <p:spPr bwMode="auto">
          <a:xfrm>
            <a:off x="5402283" y="1053271"/>
            <a:ext cx="1491853" cy="261563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79351" tIns="39663" rIns="79351" bIns="39663" anchor="ctr"/>
          <a:lstStyle>
            <a:lvl1pPr defTabSz="83026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83026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83026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83026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83026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th-TH" sz="1700" dirty="0">
                <a:solidFill>
                  <a:prstClr val="black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Sub Gateway</a:t>
            </a:r>
            <a:endParaRPr lang="th-TH" altLang="th-TH" sz="1700" dirty="0">
              <a:solidFill>
                <a:prstClr val="black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7" name="Picture 1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69"/>
          <a:stretch>
            <a:fillRect/>
          </a:stretch>
        </p:blipFill>
        <p:spPr bwMode="auto">
          <a:xfrm>
            <a:off x="5597233" y="2571576"/>
            <a:ext cx="1069768" cy="703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Oval 29"/>
          <p:cNvSpPr/>
          <p:nvPr/>
        </p:nvSpPr>
        <p:spPr>
          <a:xfrm>
            <a:off x="2632341" y="2617645"/>
            <a:ext cx="633046" cy="633046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5715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3199" tIns="31583" rIns="63199" bIns="31583" rtlCol="0" anchor="ctr"/>
          <a:lstStyle/>
          <a:p>
            <a:pPr algn="ctr" defTabSz="631799"/>
            <a:endParaRPr lang="th-TH" sz="1900">
              <a:solidFill>
                <a:prstClr val="white"/>
              </a:solidFill>
            </a:endParaRPr>
          </a:p>
        </p:txBody>
      </p:sp>
      <p:sp>
        <p:nvSpPr>
          <p:cNvPr id="31" name="Rectangle 9"/>
          <p:cNvSpPr>
            <a:spLocks noChangeArrowheads="1"/>
          </p:cNvSpPr>
          <p:nvPr/>
        </p:nvSpPr>
        <p:spPr bwMode="auto">
          <a:xfrm>
            <a:off x="2692484" y="2729691"/>
            <a:ext cx="531553" cy="273926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79351" tIns="39663" rIns="79351" bIns="39663" anchor="ctr"/>
          <a:lstStyle>
            <a:lvl1pPr defTabSz="83026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83026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83026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83026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83026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endParaRPr lang="en-US" altLang="th-TH" sz="800" dirty="0">
              <a:solidFill>
                <a:prstClr val="white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th-TH" sz="1700" dirty="0">
                <a:solidFill>
                  <a:prstClr val="white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Read</a:t>
            </a:r>
            <a:endParaRPr lang="th-TH" altLang="th-TH" sz="1700" dirty="0">
              <a:solidFill>
                <a:prstClr val="white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2" name="Right Arrow 31"/>
          <p:cNvSpPr/>
          <p:nvPr/>
        </p:nvSpPr>
        <p:spPr>
          <a:xfrm>
            <a:off x="2440020" y="2747817"/>
            <a:ext cx="172285" cy="335514"/>
          </a:xfrm>
          <a:prstGeom prst="rightArrow">
            <a:avLst/>
          </a:prstGeom>
          <a:solidFill>
            <a:schemeClr val="tx2">
              <a:lumMod val="60000"/>
              <a:lumOff val="40000"/>
            </a:schemeClr>
          </a:solidFill>
          <a:ln w="381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3199" tIns="31583" rIns="63199" bIns="31583" rtlCol="0" anchor="ctr"/>
          <a:lstStyle/>
          <a:p>
            <a:pPr algn="ctr" defTabSz="631799"/>
            <a:endParaRPr lang="th-TH" sz="1900">
              <a:solidFill>
                <a:prstClr val="white"/>
              </a:solidFill>
            </a:endParaRPr>
          </a:p>
        </p:txBody>
      </p:sp>
      <p:sp>
        <p:nvSpPr>
          <p:cNvPr id="35" name="Right Arrow 34"/>
          <p:cNvSpPr/>
          <p:nvPr/>
        </p:nvSpPr>
        <p:spPr>
          <a:xfrm>
            <a:off x="5100359" y="2780534"/>
            <a:ext cx="496875" cy="335514"/>
          </a:xfrm>
          <a:prstGeom prst="rightArrow">
            <a:avLst/>
          </a:prstGeom>
          <a:solidFill>
            <a:schemeClr val="tx2">
              <a:lumMod val="60000"/>
              <a:lumOff val="40000"/>
            </a:schemeClr>
          </a:solidFill>
          <a:ln w="381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3199" tIns="31583" rIns="63199" bIns="31583" rtlCol="0" anchor="ctr"/>
          <a:lstStyle/>
          <a:p>
            <a:pPr algn="ctr" defTabSz="631799"/>
            <a:endParaRPr lang="th-TH" sz="1900">
              <a:solidFill>
                <a:prstClr val="white"/>
              </a:solidFill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7250122" y="1021691"/>
            <a:ext cx="1500327" cy="3766983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3199" tIns="31583" rIns="63199" bIns="31583" rtlCol="0" anchor="ctr"/>
          <a:lstStyle/>
          <a:p>
            <a:pPr algn="ctr" defTabSz="631799"/>
            <a:endParaRPr lang="th-TH" sz="1900">
              <a:solidFill>
                <a:prstClr val="white"/>
              </a:solidFill>
            </a:endParaRPr>
          </a:p>
        </p:txBody>
      </p:sp>
      <p:sp>
        <p:nvSpPr>
          <p:cNvPr id="39" name="Rectangle 9"/>
          <p:cNvSpPr>
            <a:spLocks noChangeArrowheads="1"/>
          </p:cNvSpPr>
          <p:nvPr/>
        </p:nvSpPr>
        <p:spPr bwMode="auto">
          <a:xfrm>
            <a:off x="7261339" y="1061284"/>
            <a:ext cx="1491853" cy="261563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79351" tIns="39663" rIns="79351" bIns="39663" anchor="ctr"/>
          <a:lstStyle>
            <a:lvl1pPr defTabSz="83026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83026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83026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83026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83026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th-TH" sz="1700" dirty="0">
                <a:solidFill>
                  <a:prstClr val="black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Bank Account</a:t>
            </a:r>
            <a:endParaRPr lang="th-TH" altLang="th-TH" sz="1700" dirty="0">
              <a:solidFill>
                <a:prstClr val="black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0" name="Rounded Rectangle 39"/>
          <p:cNvSpPr/>
          <p:nvPr/>
        </p:nvSpPr>
        <p:spPr>
          <a:xfrm>
            <a:off x="7428260" y="2241410"/>
            <a:ext cx="1135184" cy="2117793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3199" tIns="31583" rIns="63199" bIns="31583" rtlCol="0" anchor="ctr"/>
          <a:lstStyle/>
          <a:p>
            <a:pPr algn="ctr" defTabSz="631799"/>
            <a:endParaRPr lang="th-TH" sz="1900">
              <a:solidFill>
                <a:prstClr val="white"/>
              </a:solidFill>
            </a:endParaRPr>
          </a:p>
        </p:txBody>
      </p:sp>
      <p:sp>
        <p:nvSpPr>
          <p:cNvPr id="41" name="Rectangle 9"/>
          <p:cNvSpPr>
            <a:spLocks noChangeArrowheads="1"/>
          </p:cNvSpPr>
          <p:nvPr/>
        </p:nvSpPr>
        <p:spPr bwMode="auto">
          <a:xfrm>
            <a:off x="7572497" y="2345058"/>
            <a:ext cx="819998" cy="273926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79351" tIns="39663" rIns="79351" bIns="39663" anchor="ctr"/>
          <a:lstStyle>
            <a:lvl1pPr defTabSz="83026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83026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83026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83026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83026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endParaRPr lang="th-TH" altLang="th-TH" sz="800" dirty="0">
              <a:solidFill>
                <a:prstClr val="black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th-TH" altLang="th-TH" sz="1700" dirty="0">
                <a:solidFill>
                  <a:prstClr val="black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หน่วยงาน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th-TH" altLang="th-TH" sz="1700" dirty="0">
                <a:solidFill>
                  <a:prstClr val="black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ราชการ</a:t>
            </a:r>
          </a:p>
        </p:txBody>
      </p:sp>
      <p:pic>
        <p:nvPicPr>
          <p:cNvPr id="42" name="Picture 29" descr="New Logo.jpg"/>
          <p:cNvPicPr>
            <a:picLocks noChangeAspect="1"/>
          </p:cNvPicPr>
          <p:nvPr/>
        </p:nvPicPr>
        <p:blipFill>
          <a:blip r:embed="rId8">
            <a:clrChange>
              <a:clrFrom>
                <a:srgbClr val="F8FBFF"/>
              </a:clrFrom>
              <a:clrTo>
                <a:srgbClr val="F8FB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2497" y="1343544"/>
            <a:ext cx="819998" cy="762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29" descr="New Logo.jpg"/>
          <p:cNvPicPr>
            <a:picLocks noChangeAspect="1"/>
          </p:cNvPicPr>
          <p:nvPr/>
        </p:nvPicPr>
        <p:blipFill>
          <a:blip r:embed="rId8">
            <a:clrChange>
              <a:clrFrom>
                <a:srgbClr val="F8FBFF"/>
              </a:clrFrom>
              <a:clrTo>
                <a:srgbClr val="F8FB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9954" y="1297901"/>
            <a:ext cx="687322" cy="5846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1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69"/>
          <a:stretch>
            <a:fillRect/>
          </a:stretch>
        </p:blipFill>
        <p:spPr bwMode="auto">
          <a:xfrm>
            <a:off x="7544498" y="3117156"/>
            <a:ext cx="885439" cy="472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" name="Plus 44"/>
          <p:cNvSpPr/>
          <p:nvPr/>
        </p:nvSpPr>
        <p:spPr>
          <a:xfrm>
            <a:off x="7772817" y="2790853"/>
            <a:ext cx="381850" cy="297532"/>
          </a:xfrm>
          <a:prstGeom prst="mathPlus">
            <a:avLst>
              <a:gd name="adj1" fmla="val 8330"/>
            </a:avLst>
          </a:prstGeom>
          <a:solidFill>
            <a:schemeClr val="tx1"/>
          </a:solidFill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3199" tIns="31583" rIns="63199" bIns="31583" rtlCol="0" anchor="ctr"/>
          <a:lstStyle/>
          <a:p>
            <a:pPr algn="ctr" defTabSz="631799"/>
            <a:endParaRPr lang="th-TH" sz="1900">
              <a:solidFill>
                <a:prstClr val="white"/>
              </a:solidFill>
            </a:endParaRPr>
          </a:p>
        </p:txBody>
      </p:sp>
      <p:sp>
        <p:nvSpPr>
          <p:cNvPr id="46" name="Right Arrow 45"/>
          <p:cNvSpPr/>
          <p:nvPr/>
        </p:nvSpPr>
        <p:spPr>
          <a:xfrm>
            <a:off x="6930526" y="2638929"/>
            <a:ext cx="362837" cy="637025"/>
          </a:xfrm>
          <a:prstGeom prst="rightArrow">
            <a:avLst/>
          </a:prstGeom>
          <a:solidFill>
            <a:schemeClr val="tx2">
              <a:lumMod val="60000"/>
              <a:lumOff val="40000"/>
            </a:schemeClr>
          </a:solidFill>
          <a:ln w="381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3199" tIns="31583" rIns="63199" bIns="31583" rtlCol="0" anchor="ctr"/>
          <a:lstStyle/>
          <a:p>
            <a:pPr algn="ctr" defTabSz="631799"/>
            <a:endParaRPr lang="th-TH" sz="1900">
              <a:solidFill>
                <a:prstClr val="white"/>
              </a:solidFill>
            </a:endParaRPr>
          </a:p>
        </p:txBody>
      </p:sp>
      <p:sp>
        <p:nvSpPr>
          <p:cNvPr id="47" name="Rounded Rectangular Callout 46"/>
          <p:cNvSpPr/>
          <p:nvPr/>
        </p:nvSpPr>
        <p:spPr>
          <a:xfrm>
            <a:off x="2488107" y="1058032"/>
            <a:ext cx="1012344" cy="536809"/>
          </a:xfrm>
          <a:prstGeom prst="wedgeRoundRectCallout">
            <a:avLst>
              <a:gd name="adj1" fmla="val 67030"/>
              <a:gd name="adj2" fmla="val -18856"/>
              <a:gd name="adj3" fmla="val 16667"/>
            </a:avLst>
          </a:prstGeom>
          <a:solidFill>
            <a:schemeClr val="bg1"/>
          </a:solidFill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3199" tIns="31583" rIns="63199" bIns="31583" rtlCol="0" anchor="ctr"/>
          <a:lstStyle/>
          <a:p>
            <a:pPr algn="ctr" defTabSz="631799"/>
            <a:endParaRPr lang="th-TH" sz="1900">
              <a:solidFill>
                <a:prstClr val="white"/>
              </a:solidFill>
            </a:endParaRP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29717" y="965639"/>
            <a:ext cx="1136844" cy="760211"/>
          </a:xfrm>
          <a:prstGeom prst="rect">
            <a:avLst/>
          </a:prstGeom>
        </p:spPr>
      </p:pic>
      <p:sp>
        <p:nvSpPr>
          <p:cNvPr id="49" name="Rounded Rectangular Callout 48"/>
          <p:cNvSpPr/>
          <p:nvPr/>
        </p:nvSpPr>
        <p:spPr>
          <a:xfrm>
            <a:off x="3599319" y="4981823"/>
            <a:ext cx="1371169" cy="773101"/>
          </a:xfrm>
          <a:prstGeom prst="wedgeRoundRectCallout">
            <a:avLst>
              <a:gd name="adj1" fmla="val 30860"/>
              <a:gd name="adj2" fmla="val -78152"/>
              <a:gd name="adj3" fmla="val 16667"/>
            </a:avLst>
          </a:prstGeom>
          <a:solidFill>
            <a:schemeClr val="bg1"/>
          </a:solidFill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3199" tIns="31583" rIns="63199" bIns="31583" rtlCol="0" anchor="ctr"/>
          <a:lstStyle/>
          <a:p>
            <a:pPr algn="ctr" defTabSz="631799"/>
            <a:endParaRPr lang="th-TH" sz="1900">
              <a:solidFill>
                <a:prstClr val="white"/>
              </a:solidFill>
            </a:endParaRPr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539548" y="4941522"/>
            <a:ext cx="1487423" cy="869459"/>
          </a:xfrm>
          <a:prstGeom prst="rect">
            <a:avLst/>
          </a:prstGeom>
        </p:spPr>
      </p:pic>
      <p:sp>
        <p:nvSpPr>
          <p:cNvPr id="51" name="Rectangle 9"/>
          <p:cNvSpPr>
            <a:spLocks noChangeArrowheads="1"/>
          </p:cNvSpPr>
          <p:nvPr/>
        </p:nvSpPr>
        <p:spPr bwMode="auto">
          <a:xfrm>
            <a:off x="7421598" y="3776751"/>
            <a:ext cx="1160542" cy="273926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79351" tIns="39663" rIns="79351" bIns="39663" anchor="ctr"/>
          <a:lstStyle>
            <a:lvl1pPr defTabSz="83026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83026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83026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83026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83026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endParaRPr lang="th-TH" altLang="th-TH" sz="800" dirty="0">
              <a:solidFill>
                <a:prstClr val="black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th-TH" sz="1400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Agency ID/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th-TH" sz="1400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e-wallet ID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th-TH" sz="1400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Cross Bank</a:t>
            </a:r>
            <a:endParaRPr lang="th-TH" altLang="th-TH" sz="1400" dirty="0">
              <a:solidFill>
                <a:srgbClr val="FF000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2" name="Rounded Rectangular Callout 51"/>
          <p:cNvSpPr/>
          <p:nvPr/>
        </p:nvSpPr>
        <p:spPr>
          <a:xfrm>
            <a:off x="5347487" y="4991127"/>
            <a:ext cx="1583038" cy="1304010"/>
          </a:xfrm>
          <a:prstGeom prst="wedgeRoundRectCallout">
            <a:avLst>
              <a:gd name="adj1" fmla="val 24724"/>
              <a:gd name="adj2" fmla="val -71933"/>
              <a:gd name="adj3" fmla="val 16667"/>
            </a:avLst>
          </a:prstGeom>
          <a:solidFill>
            <a:schemeClr val="bg1"/>
          </a:solidFill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3199" tIns="31583" rIns="63199" bIns="31583" rtlCol="0" anchor="ctr"/>
          <a:lstStyle/>
          <a:p>
            <a:pPr algn="ctr" defTabSz="631799"/>
            <a:endParaRPr lang="th-TH" sz="1900">
              <a:solidFill>
                <a:prstClr val="white"/>
              </a:solidFill>
            </a:endParaRPr>
          </a:p>
        </p:txBody>
      </p:sp>
      <p:pic>
        <p:nvPicPr>
          <p:cNvPr id="53" name="Picture 5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86211" y="4936720"/>
            <a:ext cx="1491854" cy="1295747"/>
          </a:xfrm>
          <a:prstGeom prst="rect">
            <a:avLst/>
          </a:prstGeom>
        </p:spPr>
      </p:pic>
      <p:sp>
        <p:nvSpPr>
          <p:cNvPr id="54" name="Rounded Rectangular Callout 53"/>
          <p:cNvSpPr/>
          <p:nvPr/>
        </p:nvSpPr>
        <p:spPr>
          <a:xfrm>
            <a:off x="7207885" y="5000477"/>
            <a:ext cx="1583038" cy="1650513"/>
          </a:xfrm>
          <a:prstGeom prst="wedgeRoundRectCallout">
            <a:avLst>
              <a:gd name="adj1" fmla="val 24724"/>
              <a:gd name="adj2" fmla="val -70234"/>
              <a:gd name="adj3" fmla="val 16667"/>
            </a:avLst>
          </a:prstGeom>
          <a:solidFill>
            <a:schemeClr val="bg1"/>
          </a:solidFill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3199" tIns="31583" rIns="63199" bIns="31583" rtlCol="0" anchor="ctr"/>
          <a:lstStyle/>
          <a:p>
            <a:pPr algn="ctr" defTabSz="631799"/>
            <a:endParaRPr lang="th-TH" sz="1900">
              <a:solidFill>
                <a:prstClr val="white"/>
              </a:solidFill>
            </a:endParaRPr>
          </a:p>
        </p:txBody>
      </p:sp>
      <p:grpSp>
        <p:nvGrpSpPr>
          <p:cNvPr id="55" name="Group 18"/>
          <p:cNvGrpSpPr>
            <a:grpSpLocks/>
          </p:cNvGrpSpPr>
          <p:nvPr/>
        </p:nvGrpSpPr>
        <p:grpSpPr bwMode="auto">
          <a:xfrm>
            <a:off x="7242668" y="5072934"/>
            <a:ext cx="1579907" cy="1079730"/>
            <a:chOff x="2771800" y="4149080"/>
            <a:chExt cx="943363" cy="745257"/>
          </a:xfrm>
        </p:grpSpPr>
        <p:pic>
          <p:nvPicPr>
            <p:cNvPr id="56" name="Picture 10" descr="Related image"/>
            <p:cNvPicPr>
              <a:picLocks noChangeAspect="1" noChangeArrowheads="1"/>
            </p:cNvPicPr>
            <p:nvPr/>
          </p:nvPicPr>
          <p:blipFill>
            <a:blip r:embed="rId1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771800" y="4149080"/>
              <a:ext cx="943363" cy="7452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7" name="Picture 3"/>
            <p:cNvPicPr>
              <a:picLocks noChangeAspect="1" noChangeArrowheads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 bwMode="auto">
            <a:xfrm>
              <a:off x="2938207" y="4220397"/>
              <a:ext cx="594310" cy="3328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58" name="รูปภาพ 47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604606" y="5183038"/>
            <a:ext cx="857417" cy="472230"/>
          </a:xfrm>
          <a:prstGeom prst="rect">
            <a:avLst/>
          </a:prstGeom>
        </p:spPr>
      </p:pic>
      <p:sp>
        <p:nvSpPr>
          <p:cNvPr id="59" name="Rectangle 58"/>
          <p:cNvSpPr/>
          <p:nvPr/>
        </p:nvSpPr>
        <p:spPr>
          <a:xfrm>
            <a:off x="400140" y="5373290"/>
            <a:ext cx="2039885" cy="1355914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3199" tIns="31583" rIns="63199" bIns="31583" rtlCol="0" anchor="ctr"/>
          <a:lstStyle/>
          <a:p>
            <a:pPr algn="ctr" defTabSz="631799"/>
            <a:endParaRPr lang="th-TH" sz="1900">
              <a:solidFill>
                <a:prstClr val="white"/>
              </a:solidFill>
            </a:endParaRPr>
          </a:p>
        </p:txBody>
      </p:sp>
      <p:sp>
        <p:nvSpPr>
          <p:cNvPr id="60" name="Rectangle 9"/>
          <p:cNvSpPr>
            <a:spLocks noChangeArrowheads="1"/>
          </p:cNvSpPr>
          <p:nvPr/>
        </p:nvSpPr>
        <p:spPr bwMode="auto">
          <a:xfrm>
            <a:off x="703880" y="5550008"/>
            <a:ext cx="1491853" cy="261563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79351" tIns="39663" rIns="79351" bIns="39663" anchor="ctr"/>
          <a:lstStyle>
            <a:lvl1pPr defTabSz="83026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83026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83026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83026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83026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th-TH" sz="1700" dirty="0">
                <a:solidFill>
                  <a:prstClr val="black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Bank Account</a:t>
            </a:r>
            <a:endParaRPr lang="th-TH" altLang="th-TH" sz="1700" dirty="0">
              <a:solidFill>
                <a:prstClr val="black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1" name="Rounded Rectangle 60"/>
          <p:cNvSpPr/>
          <p:nvPr/>
        </p:nvSpPr>
        <p:spPr>
          <a:xfrm>
            <a:off x="827477" y="6055099"/>
            <a:ext cx="1207875" cy="571340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3199" tIns="31583" rIns="63199" bIns="31583" rtlCol="0" anchor="ctr"/>
          <a:lstStyle/>
          <a:p>
            <a:pPr algn="ctr" defTabSz="631799"/>
            <a:endParaRPr lang="th-TH" sz="1900">
              <a:solidFill>
                <a:prstClr val="white"/>
              </a:solidFill>
            </a:endParaRPr>
          </a:p>
        </p:txBody>
      </p:sp>
      <p:sp>
        <p:nvSpPr>
          <p:cNvPr id="62" name="Rectangle 9"/>
          <p:cNvSpPr>
            <a:spLocks noChangeArrowheads="1"/>
          </p:cNvSpPr>
          <p:nvPr/>
        </p:nvSpPr>
        <p:spPr bwMode="auto">
          <a:xfrm>
            <a:off x="1043082" y="6152663"/>
            <a:ext cx="819998" cy="273926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79351" tIns="39663" rIns="79351" bIns="39663" anchor="ctr"/>
          <a:lstStyle>
            <a:lvl1pPr defTabSz="83026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83026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83026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83026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83026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endParaRPr lang="th-TH" altLang="th-TH" sz="800" dirty="0">
              <a:solidFill>
                <a:prstClr val="black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th-TH" altLang="th-TH" sz="1700" dirty="0">
                <a:solidFill>
                  <a:prstClr val="black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ผู้ชำระเงิน</a:t>
            </a:r>
          </a:p>
        </p:txBody>
      </p:sp>
      <p:pic>
        <p:nvPicPr>
          <p:cNvPr id="63" name="Picture 29" descr="New Logo.jpg"/>
          <p:cNvPicPr>
            <a:picLocks noChangeAspect="1"/>
          </p:cNvPicPr>
          <p:nvPr/>
        </p:nvPicPr>
        <p:blipFill>
          <a:blip r:embed="rId8">
            <a:clrChange>
              <a:clrFrom>
                <a:srgbClr val="F8FBFF"/>
              </a:clrFrom>
              <a:clrTo>
                <a:srgbClr val="F8FB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1822" y="5826926"/>
            <a:ext cx="412592" cy="331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" name="รูปภาพ 9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128" y="5810972"/>
            <a:ext cx="360595" cy="360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" name="Up Arrow 64"/>
          <p:cNvSpPr/>
          <p:nvPr/>
        </p:nvSpPr>
        <p:spPr>
          <a:xfrm>
            <a:off x="729202" y="5188621"/>
            <a:ext cx="335514" cy="182123"/>
          </a:xfrm>
          <a:prstGeom prst="upArrow">
            <a:avLst/>
          </a:prstGeom>
          <a:solidFill>
            <a:schemeClr val="bg1">
              <a:lumMod val="50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3199" tIns="31583" rIns="63199" bIns="31583" rtlCol="0" anchor="ctr"/>
          <a:lstStyle/>
          <a:p>
            <a:pPr algn="ctr" defTabSz="631799"/>
            <a:endParaRPr lang="th-TH" sz="1900">
              <a:solidFill>
                <a:prstClr val="white"/>
              </a:solidFill>
            </a:endParaRPr>
          </a:p>
        </p:txBody>
      </p:sp>
      <p:sp>
        <p:nvSpPr>
          <p:cNvPr id="66" name="Up Arrow 65"/>
          <p:cNvSpPr/>
          <p:nvPr/>
        </p:nvSpPr>
        <p:spPr>
          <a:xfrm>
            <a:off x="1800299" y="5189958"/>
            <a:ext cx="335514" cy="182123"/>
          </a:xfrm>
          <a:prstGeom prst="upArrow">
            <a:avLst/>
          </a:prstGeom>
          <a:solidFill>
            <a:schemeClr val="bg1">
              <a:lumMod val="50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3199" tIns="31583" rIns="63199" bIns="31583" rtlCol="0" anchor="ctr"/>
          <a:lstStyle/>
          <a:p>
            <a:pPr algn="ctr" defTabSz="631799"/>
            <a:endParaRPr lang="th-TH" sz="1900">
              <a:solidFill>
                <a:prstClr val="white"/>
              </a:solidFill>
            </a:endParaRPr>
          </a:p>
        </p:txBody>
      </p:sp>
      <p:pic>
        <p:nvPicPr>
          <p:cNvPr id="68" name="Picture 67" descr="imagesCAWKD65Y.jpg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0077" y="4279969"/>
            <a:ext cx="446282" cy="416401"/>
          </a:xfrm>
          <a:prstGeom prst="rect">
            <a:avLst/>
          </a:prstGeom>
          <a:noFill/>
          <a:ln>
            <a:noFill/>
          </a:ln>
          <a:effectLst>
            <a:glow rad="292100">
              <a:schemeClr val="accent1"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" name="Picture 68"/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68" t="48608" r="64555" b="40584"/>
          <a:stretch/>
        </p:blipFill>
        <p:spPr>
          <a:xfrm>
            <a:off x="4350555" y="4279969"/>
            <a:ext cx="453810" cy="415790"/>
          </a:xfrm>
          <a:prstGeom prst="rect">
            <a:avLst/>
          </a:prstGeom>
        </p:spPr>
      </p:pic>
      <p:sp>
        <p:nvSpPr>
          <p:cNvPr id="70" name="Plus 69"/>
          <p:cNvSpPr/>
          <p:nvPr/>
        </p:nvSpPr>
        <p:spPr>
          <a:xfrm>
            <a:off x="1243405" y="2716061"/>
            <a:ext cx="381850" cy="397084"/>
          </a:xfrm>
          <a:prstGeom prst="mathPlus">
            <a:avLst>
              <a:gd name="adj1" fmla="val 16410"/>
            </a:avLst>
          </a:prstGeom>
          <a:solidFill>
            <a:schemeClr val="tx1"/>
          </a:solidFill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3199" tIns="31583" rIns="63199" bIns="31583" rtlCol="0" anchor="ctr"/>
          <a:lstStyle/>
          <a:p>
            <a:pPr algn="ctr" defTabSz="631799"/>
            <a:endParaRPr lang="th-TH" sz="1900">
              <a:solidFill>
                <a:prstClr val="white"/>
              </a:solidFill>
            </a:endParaRPr>
          </a:p>
        </p:txBody>
      </p:sp>
      <p:sp>
        <p:nvSpPr>
          <p:cNvPr id="71" name="Oval 70"/>
          <p:cNvSpPr/>
          <p:nvPr/>
        </p:nvSpPr>
        <p:spPr>
          <a:xfrm>
            <a:off x="1172741" y="5105031"/>
            <a:ext cx="492256" cy="444977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3199" tIns="31583" rIns="63199" bIns="31583" rtlCol="0" anchor="ctr"/>
          <a:lstStyle/>
          <a:p>
            <a:pPr algn="ctr" defTabSz="631799"/>
            <a:endParaRPr lang="th-TH" sz="1900">
              <a:solidFill>
                <a:prstClr val="white"/>
              </a:solidFill>
            </a:endParaRPr>
          </a:p>
        </p:txBody>
      </p:sp>
      <p:sp>
        <p:nvSpPr>
          <p:cNvPr id="72" name="Plus 71"/>
          <p:cNvSpPr/>
          <p:nvPr/>
        </p:nvSpPr>
        <p:spPr>
          <a:xfrm>
            <a:off x="1226045" y="5118686"/>
            <a:ext cx="381850" cy="397084"/>
          </a:xfrm>
          <a:prstGeom prst="mathPlus">
            <a:avLst>
              <a:gd name="adj1" fmla="val 16410"/>
            </a:avLst>
          </a:prstGeom>
          <a:solidFill>
            <a:schemeClr val="tx1"/>
          </a:solidFill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3199" tIns="31583" rIns="63199" bIns="31583" rtlCol="0" anchor="ctr"/>
          <a:lstStyle/>
          <a:p>
            <a:pPr algn="ctr" defTabSz="631799"/>
            <a:endParaRPr lang="th-TH" sz="1900">
              <a:solidFill>
                <a:prstClr val="white"/>
              </a:solidFill>
            </a:endParaRPr>
          </a:p>
        </p:txBody>
      </p:sp>
      <p:pic>
        <p:nvPicPr>
          <p:cNvPr id="73" name="Picture 72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959088" y="6066021"/>
            <a:ext cx="2111896" cy="614955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912365" y="-42372"/>
            <a:ext cx="7177051" cy="679952"/>
          </a:xfrm>
          <a:prstGeom prst="rect">
            <a:avLst/>
          </a:prstGeom>
        </p:spPr>
      </p:pic>
      <p:sp>
        <p:nvSpPr>
          <p:cNvPr id="75" name="Rectangle 9"/>
          <p:cNvSpPr>
            <a:spLocks noChangeArrowheads="1"/>
          </p:cNvSpPr>
          <p:nvPr/>
        </p:nvSpPr>
        <p:spPr bwMode="auto">
          <a:xfrm>
            <a:off x="3696800" y="6510585"/>
            <a:ext cx="1160542" cy="273926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79351" tIns="39663" rIns="79351" bIns="39663" anchor="ctr"/>
          <a:lstStyle>
            <a:lvl1pPr defTabSz="83026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83026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83026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83026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83026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endParaRPr lang="th-TH" altLang="th-TH" sz="800" dirty="0">
              <a:solidFill>
                <a:prstClr val="black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th-TH" sz="19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Front </a:t>
            </a:r>
            <a:endParaRPr lang="th-TH" altLang="th-TH" sz="1900" b="1" dirty="0">
              <a:solidFill>
                <a:srgbClr val="FF000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6" name="Rectangle 9"/>
          <p:cNvSpPr>
            <a:spLocks noChangeArrowheads="1"/>
          </p:cNvSpPr>
          <p:nvPr/>
        </p:nvSpPr>
        <p:spPr bwMode="auto">
          <a:xfrm>
            <a:off x="6522790" y="6511919"/>
            <a:ext cx="1160542" cy="273926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79351" tIns="39663" rIns="79351" bIns="39663" anchor="ctr"/>
          <a:lstStyle>
            <a:lvl1pPr defTabSz="83026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83026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83026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83026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83026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endParaRPr lang="th-TH" altLang="th-TH" sz="800" dirty="0">
              <a:solidFill>
                <a:prstClr val="black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th-TH" sz="19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Back </a:t>
            </a:r>
            <a:endParaRPr lang="th-TH" altLang="th-TH" sz="1900" b="1" dirty="0">
              <a:solidFill>
                <a:srgbClr val="FF000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7" name="Rectangle 9"/>
          <p:cNvSpPr>
            <a:spLocks noChangeArrowheads="1"/>
          </p:cNvSpPr>
          <p:nvPr/>
        </p:nvSpPr>
        <p:spPr bwMode="auto">
          <a:xfrm>
            <a:off x="4563584" y="559451"/>
            <a:ext cx="2988905" cy="273926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79351" tIns="39663" rIns="79351" bIns="39663" anchor="ctr"/>
          <a:lstStyle>
            <a:lvl1pPr defTabSz="83026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83026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83026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83026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83026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endParaRPr lang="th-TH" altLang="th-TH" sz="800" dirty="0">
              <a:solidFill>
                <a:prstClr val="black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th-TH" altLang="th-TH" b="1" dirty="0">
                <a:solidFill>
                  <a:prstClr val="black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หน่วยงานราชการ</a:t>
            </a:r>
          </a:p>
        </p:txBody>
      </p:sp>
      <p:sp>
        <p:nvSpPr>
          <p:cNvPr id="78" name="Right Arrow 77"/>
          <p:cNvSpPr/>
          <p:nvPr/>
        </p:nvSpPr>
        <p:spPr>
          <a:xfrm>
            <a:off x="3269721" y="2770942"/>
            <a:ext cx="496875" cy="335514"/>
          </a:xfrm>
          <a:prstGeom prst="rightArrow">
            <a:avLst/>
          </a:prstGeom>
          <a:solidFill>
            <a:schemeClr val="tx2">
              <a:lumMod val="60000"/>
              <a:lumOff val="40000"/>
            </a:schemeClr>
          </a:solidFill>
          <a:ln w="381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3199" tIns="31583" rIns="63199" bIns="31583" rtlCol="0" anchor="ctr"/>
          <a:lstStyle/>
          <a:p>
            <a:pPr algn="ctr" defTabSz="631799"/>
            <a:endParaRPr lang="th-TH" sz="19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5245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  <p:bldP spid="18" grpId="0" animBg="1"/>
      <p:bldP spid="22" grpId="0"/>
      <p:bldP spid="24" grpId="0" animBg="1"/>
      <p:bldP spid="25" grpId="0" animBg="1"/>
      <p:bldP spid="26" grpId="0"/>
      <p:bldP spid="30" grpId="0" animBg="1"/>
      <p:bldP spid="31" grpId="0"/>
      <p:bldP spid="32" grpId="0" animBg="1"/>
      <p:bldP spid="35" grpId="0" animBg="1"/>
      <p:bldP spid="38" grpId="0" animBg="1"/>
      <p:bldP spid="39" grpId="0"/>
      <p:bldP spid="40" grpId="0" animBg="1"/>
      <p:bldP spid="41" grpId="0"/>
      <p:bldP spid="45" grpId="0" animBg="1"/>
      <p:bldP spid="46" grpId="0" animBg="1"/>
      <p:bldP spid="47" grpId="0" animBg="1"/>
      <p:bldP spid="49" grpId="0" animBg="1"/>
      <p:bldP spid="51" grpId="0"/>
      <p:bldP spid="52" grpId="0" animBg="1"/>
      <p:bldP spid="54" grpId="0" animBg="1"/>
      <p:bldP spid="59" grpId="0" animBg="1"/>
      <p:bldP spid="60" grpId="0"/>
      <p:bldP spid="61" grpId="0" animBg="1"/>
      <p:bldP spid="62" grpId="0"/>
      <p:bldP spid="65" grpId="0" animBg="1"/>
      <p:bldP spid="66" grpId="0" animBg="1"/>
      <p:bldP spid="70" grpId="0" animBg="1"/>
      <p:bldP spid="71" grpId="0" animBg="1"/>
      <p:bldP spid="72" grpId="0" animBg="1"/>
      <p:bldP spid="75" grpId="0"/>
      <p:bldP spid="76" grpId="0"/>
      <p:bldP spid="77" grpId="0"/>
      <p:bldP spid="78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287" r="-1"/>
          <a:stretch/>
        </p:blipFill>
        <p:spPr>
          <a:xfrm>
            <a:off x="-201637" y="670559"/>
            <a:ext cx="6663387" cy="565701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80" r="7380" b="3726"/>
          <a:stretch/>
        </p:blipFill>
        <p:spPr>
          <a:xfrm>
            <a:off x="6461750" y="670560"/>
            <a:ext cx="2672871" cy="5655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633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755576" y="0"/>
            <a:ext cx="8229600" cy="1252728"/>
          </a:xfrm>
        </p:spPr>
        <p:txBody>
          <a:bodyPr>
            <a:normAutofit/>
          </a:bodyPr>
          <a:lstStyle/>
          <a:p>
            <a:pPr algn="r"/>
            <a:r>
              <a:rPr lang="th-TH" sz="6000" b="1" dirty="0">
                <a:solidFill>
                  <a:srgbClr val="002060"/>
                </a:solidFill>
              </a:rPr>
              <a:t>หัวข้อสนทนา</a:t>
            </a:r>
          </a:p>
        </p:txBody>
      </p:sp>
      <p:graphicFrame>
        <p:nvGraphicFramePr>
          <p:cNvPr id="7" name="ไดอะแกรม 6"/>
          <p:cNvGraphicFramePr/>
          <p:nvPr>
            <p:extLst>
              <p:ext uri="{D42A27DB-BD31-4B8C-83A1-F6EECF244321}">
                <p14:modId xmlns:p14="http://schemas.microsoft.com/office/powerpoint/2010/main" val="4219906825"/>
              </p:ext>
            </p:extLst>
          </p:nvPr>
        </p:nvGraphicFramePr>
        <p:xfrm>
          <a:off x="1475656" y="1067737"/>
          <a:ext cx="6936432" cy="57606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814636"/>
            <a:ext cx="1728192" cy="241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91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323528" y="1700808"/>
            <a:ext cx="8568952" cy="1252728"/>
          </a:xfrm>
        </p:spPr>
        <p:txBody>
          <a:bodyPr>
            <a:normAutofit fontScale="90000"/>
          </a:bodyPr>
          <a:lstStyle/>
          <a:p>
            <a:pPr algn="l"/>
            <a:r>
              <a:rPr lang="th-TH" sz="7300" b="1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/>
            </a:r>
            <a:br>
              <a:rPr lang="th-TH" sz="7300" b="1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</a:br>
            <a:r>
              <a:rPr lang="th-TH" sz="7300" b="1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การรับเงิน</a:t>
            </a:r>
            <a:br>
              <a:rPr lang="th-TH" sz="7300" b="1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</a:br>
            <a:r>
              <a:rPr lang="th-TH" sz="3600" b="1" dirty="0">
                <a:solidFill>
                  <a:srgbClr val="C00000"/>
                </a:solidFill>
              </a:rPr>
              <a:t/>
            </a:r>
            <a:br>
              <a:rPr lang="th-TH" sz="3600" b="1" dirty="0">
                <a:solidFill>
                  <a:srgbClr val="C00000"/>
                </a:solidFill>
              </a:rPr>
            </a:br>
            <a:r>
              <a:rPr lang="th-TH" sz="4000" b="1" dirty="0">
                <a:solidFill>
                  <a:schemeClr val="tx1"/>
                </a:solidFill>
              </a:rPr>
              <a:t/>
            </a:r>
            <a:br>
              <a:rPr lang="th-TH" sz="4000" b="1" dirty="0">
                <a:solidFill>
                  <a:schemeClr val="tx1"/>
                </a:solidFill>
              </a:rPr>
            </a:br>
            <a:r>
              <a:rPr lang="th-TH" sz="4000" b="1" dirty="0">
                <a:solidFill>
                  <a:srgbClr val="C00000"/>
                </a:solidFill>
              </a:rPr>
              <a:t/>
            </a:r>
            <a:br>
              <a:rPr lang="th-TH" sz="4000" b="1" dirty="0">
                <a:solidFill>
                  <a:srgbClr val="C00000"/>
                </a:solidFill>
              </a:rPr>
            </a:br>
            <a:r>
              <a:rPr lang="th-TH" sz="6000" b="1" dirty="0">
                <a:solidFill>
                  <a:srgbClr val="C00000"/>
                </a:solidFill>
              </a:rPr>
              <a:t/>
            </a:r>
            <a:br>
              <a:rPr lang="th-TH" sz="6000" b="1" dirty="0">
                <a:solidFill>
                  <a:srgbClr val="C00000"/>
                </a:solidFill>
              </a:rPr>
            </a:br>
            <a:r>
              <a:rPr lang="th-TH" dirty="0">
                <a:solidFill>
                  <a:srgbClr val="0033CC"/>
                </a:solidFill>
              </a:rPr>
              <a:t>	</a:t>
            </a:r>
            <a:br>
              <a:rPr lang="th-TH" dirty="0">
                <a:solidFill>
                  <a:srgbClr val="0033CC"/>
                </a:solidFill>
              </a:rPr>
            </a:br>
            <a:endParaRPr lang="th-TH" dirty="0">
              <a:solidFill>
                <a:srgbClr val="0033CC"/>
              </a:solidFill>
            </a:endParaRPr>
          </a:p>
        </p:txBody>
      </p:sp>
      <p:graphicFrame>
        <p:nvGraphicFramePr>
          <p:cNvPr id="5" name="ไดอะแกรม 4"/>
          <p:cNvGraphicFramePr/>
          <p:nvPr>
            <p:extLst>
              <p:ext uri="{D42A27DB-BD31-4B8C-83A1-F6EECF244321}">
                <p14:modId xmlns:p14="http://schemas.microsoft.com/office/powerpoint/2010/main" val="938381753"/>
              </p:ext>
            </p:extLst>
          </p:nvPr>
        </p:nvGraphicFramePr>
        <p:xfrm>
          <a:off x="1314285" y="1990498"/>
          <a:ext cx="72008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37529">
            <a:off x="107088" y="4319303"/>
            <a:ext cx="10287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95754">
            <a:off x="63676" y="5471316"/>
            <a:ext cx="2456087" cy="1228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2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27477">
            <a:off x="704319" y="3921977"/>
            <a:ext cx="11811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36362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323528" y="2132856"/>
            <a:ext cx="8568952" cy="1252728"/>
          </a:xfrm>
        </p:spPr>
        <p:txBody>
          <a:bodyPr>
            <a:normAutofit fontScale="90000"/>
          </a:bodyPr>
          <a:lstStyle/>
          <a:p>
            <a:pPr algn="l"/>
            <a:r>
              <a:rPr lang="th-TH" sz="7300" b="1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/>
            </a:r>
            <a:br>
              <a:rPr lang="th-TH" sz="7300" b="1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</a:br>
            <a:r>
              <a:rPr lang="th-TH" sz="6000" b="1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กรณีใบเสร็จรับเงินที่ยังมิได้ใช้สูญหาย</a:t>
            </a:r>
            <a:br>
              <a:rPr lang="th-TH" sz="6000" b="1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</a:br>
            <a:r>
              <a:rPr lang="th-TH" sz="7300" b="1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/>
            </a:r>
            <a:br>
              <a:rPr lang="th-TH" sz="7300" b="1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</a:br>
            <a:r>
              <a:rPr lang="th-TH" sz="3600" b="1" dirty="0">
                <a:solidFill>
                  <a:srgbClr val="C00000"/>
                </a:solidFill>
              </a:rPr>
              <a:t/>
            </a:r>
            <a:br>
              <a:rPr lang="th-TH" sz="3600" b="1" dirty="0">
                <a:solidFill>
                  <a:srgbClr val="C00000"/>
                </a:solidFill>
              </a:rPr>
            </a:br>
            <a:r>
              <a:rPr lang="th-TH" sz="4000" b="1" dirty="0">
                <a:solidFill>
                  <a:schemeClr val="tx1"/>
                </a:solidFill>
              </a:rPr>
              <a:t/>
            </a:r>
            <a:br>
              <a:rPr lang="th-TH" sz="4000" b="1" dirty="0">
                <a:solidFill>
                  <a:schemeClr val="tx1"/>
                </a:solidFill>
              </a:rPr>
            </a:br>
            <a:r>
              <a:rPr lang="th-TH" sz="4000" b="1" dirty="0">
                <a:solidFill>
                  <a:srgbClr val="C00000"/>
                </a:solidFill>
              </a:rPr>
              <a:t/>
            </a:r>
            <a:br>
              <a:rPr lang="th-TH" sz="4000" b="1" dirty="0">
                <a:solidFill>
                  <a:srgbClr val="C00000"/>
                </a:solidFill>
              </a:rPr>
            </a:br>
            <a:r>
              <a:rPr lang="th-TH" sz="6000" b="1" dirty="0">
                <a:solidFill>
                  <a:srgbClr val="C00000"/>
                </a:solidFill>
              </a:rPr>
              <a:t/>
            </a:r>
            <a:br>
              <a:rPr lang="th-TH" sz="6000" b="1" dirty="0">
                <a:solidFill>
                  <a:srgbClr val="C00000"/>
                </a:solidFill>
              </a:rPr>
            </a:br>
            <a:r>
              <a:rPr lang="th-TH" dirty="0">
                <a:solidFill>
                  <a:srgbClr val="0033CC"/>
                </a:solidFill>
              </a:rPr>
              <a:t>	</a:t>
            </a:r>
            <a:br>
              <a:rPr lang="th-TH" dirty="0">
                <a:solidFill>
                  <a:srgbClr val="0033CC"/>
                </a:solidFill>
              </a:rPr>
            </a:br>
            <a:endParaRPr lang="th-TH" dirty="0">
              <a:solidFill>
                <a:srgbClr val="0033CC"/>
              </a:solidFill>
            </a:endParaRPr>
          </a:p>
        </p:txBody>
      </p:sp>
      <p:graphicFrame>
        <p:nvGraphicFramePr>
          <p:cNvPr id="3" name="ไดอะแกรม 2"/>
          <p:cNvGraphicFramePr/>
          <p:nvPr>
            <p:extLst>
              <p:ext uri="{D42A27DB-BD31-4B8C-83A1-F6EECF244321}">
                <p14:modId xmlns:p14="http://schemas.microsoft.com/office/powerpoint/2010/main" val="1915194782"/>
              </p:ext>
            </p:extLst>
          </p:nvPr>
        </p:nvGraphicFramePr>
        <p:xfrm>
          <a:off x="1979712" y="2276872"/>
          <a:ext cx="6792416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9336" y="2636912"/>
            <a:ext cx="2016224" cy="3816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09730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323528" y="1484784"/>
            <a:ext cx="8568952" cy="1252728"/>
          </a:xfrm>
        </p:spPr>
        <p:txBody>
          <a:bodyPr>
            <a:normAutofit fontScale="90000"/>
          </a:bodyPr>
          <a:lstStyle/>
          <a:p>
            <a:pPr algn="r"/>
            <a:r>
              <a:rPr lang="th-TH" sz="7300" b="1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/>
            </a:r>
            <a:br>
              <a:rPr lang="th-TH" sz="7300" b="1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</a:br>
            <a:r>
              <a:rPr lang="th-TH" sz="8900" b="1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การจ่ายเงิน</a:t>
            </a:r>
            <a:br>
              <a:rPr lang="th-TH" sz="8900" b="1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</a:br>
            <a:r>
              <a:rPr lang="th-TH" sz="7300" b="1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/>
            </a:r>
            <a:br>
              <a:rPr lang="th-TH" sz="7300" b="1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</a:br>
            <a:r>
              <a:rPr lang="th-TH" sz="4000" b="1" dirty="0">
                <a:solidFill>
                  <a:srgbClr val="C00000"/>
                </a:solidFill>
              </a:rPr>
              <a:t/>
            </a:r>
            <a:br>
              <a:rPr lang="th-TH" sz="4000" b="1" dirty="0">
                <a:solidFill>
                  <a:srgbClr val="C00000"/>
                </a:solidFill>
              </a:rPr>
            </a:br>
            <a:r>
              <a:rPr lang="th-TH" sz="6000" b="1" dirty="0">
                <a:solidFill>
                  <a:srgbClr val="C00000"/>
                </a:solidFill>
              </a:rPr>
              <a:t/>
            </a:r>
            <a:br>
              <a:rPr lang="th-TH" sz="6000" b="1" dirty="0">
                <a:solidFill>
                  <a:srgbClr val="C00000"/>
                </a:solidFill>
              </a:rPr>
            </a:br>
            <a:r>
              <a:rPr lang="th-TH" dirty="0">
                <a:solidFill>
                  <a:srgbClr val="0033CC"/>
                </a:solidFill>
              </a:rPr>
              <a:t>	</a:t>
            </a:r>
            <a:br>
              <a:rPr lang="th-TH" dirty="0">
                <a:solidFill>
                  <a:srgbClr val="0033CC"/>
                </a:solidFill>
              </a:rPr>
            </a:br>
            <a:endParaRPr lang="th-TH" dirty="0">
              <a:solidFill>
                <a:srgbClr val="0033CC"/>
              </a:solidFill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1619672" y="1628848"/>
            <a:ext cx="5183188" cy="10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248" tIns="45624" rIns="91248" bIns="4562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th-TH" altLang="th-TH" sz="6600" b="1" u="sng" dirty="0">
                <a:solidFill>
                  <a:srgbClr val="DC40D1"/>
                </a:solidFill>
                <a:latin typeface="Angsana New" pitchFamily="18" charset="-34"/>
              </a:rPr>
              <a:t>หลักฐานการจ่าย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683568" y="2852937"/>
            <a:ext cx="792088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248" tIns="45624" rIns="91248" bIns="45624" numCol="1" rtlCol="0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fontAlgn="auto" hangingPunct="1">
              <a:lnSpc>
                <a:spcPct val="90000"/>
              </a:lnSpc>
              <a:spcAft>
                <a:spcPts val="0"/>
              </a:spcAft>
              <a:buNone/>
              <a:defRPr/>
            </a:pPr>
            <a:r>
              <a:rPr lang="th-TH" sz="5400" b="1" dirty="0">
                <a:solidFill>
                  <a:srgbClr val="7030A0"/>
                </a:solidFill>
                <a:latin typeface="Angsana New" pitchFamily="18" charset="-34"/>
                <a:cs typeface="Cordia New"/>
              </a:rPr>
              <a:t>หมายความถึง </a:t>
            </a:r>
            <a:r>
              <a:rPr lang="th-TH" sz="5400" b="1" dirty="0">
                <a:solidFill>
                  <a:srgbClr val="0033CC"/>
                </a:solidFill>
                <a:latin typeface="Angsana New" pitchFamily="18" charset="-34"/>
                <a:cs typeface="Cordia New"/>
              </a:rPr>
              <a:t>หลักฐานซึ่งแสดงว่าได้มีการจ่ายเงินให้แก่เจ้าหนี้หรือผู้รับตามข้อผูกพันแล้ว</a:t>
            </a:r>
          </a:p>
          <a:p>
            <a:pPr marL="0" indent="0" eaLnBrk="1" fontAlgn="auto" hangingPunct="1">
              <a:lnSpc>
                <a:spcPct val="90000"/>
              </a:lnSpc>
              <a:spcAft>
                <a:spcPts val="0"/>
              </a:spcAft>
              <a:buNone/>
              <a:defRPr/>
            </a:pPr>
            <a:r>
              <a:rPr lang="th-TH" sz="5400" b="1" dirty="0">
                <a:solidFill>
                  <a:srgbClr val="1F497D"/>
                </a:solidFill>
                <a:latin typeface="Angsana New" pitchFamily="18" charset="-34"/>
                <a:cs typeface="Cordia New"/>
              </a:rPr>
              <a:t>		</a:t>
            </a:r>
            <a:endParaRPr lang="th-TH" sz="5400" b="1" dirty="0">
              <a:solidFill>
                <a:srgbClr val="F79646">
                  <a:lumMod val="75000"/>
                </a:srgbClr>
              </a:solidFill>
              <a:latin typeface="Angsana New" pitchFamily="18" charset="-34"/>
              <a:cs typeface="Cordia New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79861">
            <a:off x="4933515" y="4750062"/>
            <a:ext cx="2160240" cy="15398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99757">
            <a:off x="6984936" y="4115554"/>
            <a:ext cx="1769740" cy="1599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3096" y="5253093"/>
            <a:ext cx="1891738" cy="1484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60737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utoUpdateAnimBg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323528" y="1556792"/>
            <a:ext cx="8568952" cy="1252728"/>
          </a:xfrm>
        </p:spPr>
        <p:txBody>
          <a:bodyPr>
            <a:normAutofit fontScale="90000"/>
          </a:bodyPr>
          <a:lstStyle/>
          <a:p>
            <a:pPr algn="l"/>
            <a:r>
              <a:rPr lang="th-TH" sz="7300" b="1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/>
            </a:r>
            <a:br>
              <a:rPr lang="th-TH" sz="7300" b="1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</a:br>
            <a:r>
              <a:rPr lang="th-TH" sz="7300" b="1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ใบเสร็จรับเงิน</a:t>
            </a:r>
            <a:br>
              <a:rPr lang="th-TH" sz="7300" b="1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</a:br>
            <a:r>
              <a:rPr lang="th-TH" sz="3600" b="1" dirty="0">
                <a:solidFill>
                  <a:srgbClr val="C00000"/>
                </a:solidFill>
              </a:rPr>
              <a:t/>
            </a:r>
            <a:br>
              <a:rPr lang="th-TH" sz="3600" b="1" dirty="0">
                <a:solidFill>
                  <a:srgbClr val="C00000"/>
                </a:solidFill>
              </a:rPr>
            </a:br>
            <a:r>
              <a:rPr lang="th-TH" sz="4000" b="1" dirty="0">
                <a:solidFill>
                  <a:schemeClr val="tx1"/>
                </a:solidFill>
              </a:rPr>
              <a:t/>
            </a:r>
            <a:br>
              <a:rPr lang="th-TH" sz="4000" b="1" dirty="0">
                <a:solidFill>
                  <a:schemeClr val="tx1"/>
                </a:solidFill>
              </a:rPr>
            </a:br>
            <a:r>
              <a:rPr lang="th-TH" sz="4000" b="1" dirty="0">
                <a:solidFill>
                  <a:srgbClr val="C00000"/>
                </a:solidFill>
              </a:rPr>
              <a:t/>
            </a:r>
            <a:br>
              <a:rPr lang="th-TH" sz="4000" b="1" dirty="0">
                <a:solidFill>
                  <a:srgbClr val="C00000"/>
                </a:solidFill>
              </a:rPr>
            </a:br>
            <a:r>
              <a:rPr lang="th-TH" sz="6000" b="1" dirty="0">
                <a:solidFill>
                  <a:srgbClr val="C00000"/>
                </a:solidFill>
              </a:rPr>
              <a:t/>
            </a:r>
            <a:br>
              <a:rPr lang="th-TH" sz="6000" b="1" dirty="0">
                <a:solidFill>
                  <a:srgbClr val="C00000"/>
                </a:solidFill>
              </a:rPr>
            </a:br>
            <a:r>
              <a:rPr lang="th-TH" dirty="0">
                <a:solidFill>
                  <a:srgbClr val="0033CC"/>
                </a:solidFill>
              </a:rPr>
              <a:t>	</a:t>
            </a:r>
            <a:br>
              <a:rPr lang="th-TH" dirty="0">
                <a:solidFill>
                  <a:srgbClr val="0033CC"/>
                </a:solidFill>
              </a:rPr>
            </a:br>
            <a:endParaRPr lang="th-TH" dirty="0">
              <a:solidFill>
                <a:srgbClr val="0033CC"/>
              </a:solidFill>
            </a:endParaRP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4369688" y="476673"/>
            <a:ext cx="5072062" cy="86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248" tIns="45624" rIns="91248" bIns="45624">
            <a:spAutoFit/>
          </a:bodyPr>
          <a:lstStyle/>
          <a:p>
            <a:pPr>
              <a:defRPr/>
            </a:pPr>
            <a:r>
              <a:rPr kumimoji="1" lang="th-TH" sz="5000" b="1" dirty="0">
                <a:solidFill>
                  <a:srgbClr val="0000FF"/>
                </a:solidFill>
                <a:latin typeface="Calibri"/>
                <a:cs typeface="Cordia New"/>
              </a:rPr>
              <a:t>ซึ่งเป็นหลักฐานการจ่าย</a:t>
            </a: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-15960" y="1345395"/>
            <a:ext cx="8069263" cy="86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248" tIns="45624" rIns="91248" bIns="45624">
            <a:spAutoFit/>
          </a:bodyPr>
          <a:lstStyle/>
          <a:p>
            <a:pPr>
              <a:defRPr/>
            </a:pPr>
            <a:r>
              <a:rPr kumimoji="1" lang="th-TH" sz="5000" b="1" dirty="0">
                <a:solidFill>
                  <a:srgbClr val="00B0F0"/>
                </a:solidFill>
                <a:latin typeface="Angsana New" pitchFamily="18" charset="-34"/>
                <a:cs typeface="Cordia New"/>
              </a:rPr>
              <a:t> </a:t>
            </a:r>
            <a:r>
              <a:rPr kumimoji="1" lang="th-TH" sz="5000" b="1" dirty="0">
                <a:solidFill>
                  <a:srgbClr val="0000FF"/>
                </a:solidFill>
                <a:latin typeface="Angsana New" pitchFamily="18" charset="-34"/>
                <a:cs typeface="Cordia New"/>
              </a:rPr>
              <a:t>อย่างน้อยต้องมีสาระสำคัญ ดังนี้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119157" y="2207407"/>
            <a:ext cx="8501062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248" tIns="45624" rIns="91248" bIns="45624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08390" indent="-608390" eaLnBrk="1" hangingPunct="1">
              <a:lnSpc>
                <a:spcPct val="90000"/>
              </a:lnSpc>
              <a:buNone/>
            </a:pPr>
            <a:r>
              <a:rPr lang="en-US" altLang="th-TH" sz="4500" b="1" dirty="0">
                <a:solidFill>
                  <a:srgbClr val="990000"/>
                </a:solidFill>
                <a:latin typeface="Angsana New" pitchFamily="18" charset="-34"/>
              </a:rPr>
              <a:t> </a:t>
            </a:r>
            <a:r>
              <a:rPr lang="th-TH" altLang="th-TH" sz="4500" b="1" dirty="0">
                <a:solidFill>
                  <a:srgbClr val="990000"/>
                </a:solidFill>
                <a:latin typeface="Angsana New" pitchFamily="18" charset="-34"/>
              </a:rPr>
              <a:t>1. ชื่อ สถานที่อยู่ หรือที่ทำการของผู้รับเงิน</a:t>
            </a:r>
          </a:p>
          <a:p>
            <a:pPr marL="608390" indent="-608390" eaLnBrk="1" hangingPunct="1">
              <a:lnSpc>
                <a:spcPct val="90000"/>
              </a:lnSpc>
              <a:buNone/>
            </a:pPr>
            <a:r>
              <a:rPr lang="en-US" altLang="th-TH" sz="4500" b="1" dirty="0">
                <a:solidFill>
                  <a:srgbClr val="990000"/>
                </a:solidFill>
                <a:latin typeface="Angsana New" pitchFamily="18" charset="-34"/>
              </a:rPr>
              <a:t> </a:t>
            </a:r>
            <a:r>
              <a:rPr lang="th-TH" altLang="th-TH" sz="4500" b="1" dirty="0">
                <a:solidFill>
                  <a:srgbClr val="990000"/>
                </a:solidFill>
                <a:latin typeface="Angsana New" pitchFamily="18" charset="-34"/>
              </a:rPr>
              <a:t>2. วัน เดือน ปี ที่รับเงิน</a:t>
            </a:r>
          </a:p>
          <a:p>
            <a:pPr marL="608390" indent="-608390" eaLnBrk="1" hangingPunct="1">
              <a:lnSpc>
                <a:spcPct val="90000"/>
              </a:lnSpc>
              <a:buNone/>
            </a:pPr>
            <a:r>
              <a:rPr lang="en-US" altLang="th-TH" sz="4500" b="1" dirty="0">
                <a:solidFill>
                  <a:srgbClr val="990000"/>
                </a:solidFill>
                <a:latin typeface="Angsana New" pitchFamily="18" charset="-34"/>
              </a:rPr>
              <a:t> </a:t>
            </a:r>
            <a:r>
              <a:rPr lang="th-TH" altLang="th-TH" sz="4500" b="1" dirty="0">
                <a:solidFill>
                  <a:srgbClr val="990000"/>
                </a:solidFill>
                <a:latin typeface="Angsana New" pitchFamily="18" charset="-34"/>
              </a:rPr>
              <a:t>3. รายการแสดงการรับเงินระบุว่าเป็นค่าอะไร</a:t>
            </a:r>
          </a:p>
          <a:p>
            <a:pPr marL="608390" indent="-608390" eaLnBrk="1" hangingPunct="1">
              <a:lnSpc>
                <a:spcPct val="90000"/>
              </a:lnSpc>
              <a:buNone/>
            </a:pPr>
            <a:r>
              <a:rPr lang="en-US" altLang="th-TH" sz="4500" b="1" dirty="0">
                <a:solidFill>
                  <a:srgbClr val="990000"/>
                </a:solidFill>
                <a:latin typeface="Angsana New" pitchFamily="18" charset="-34"/>
              </a:rPr>
              <a:t> </a:t>
            </a:r>
            <a:r>
              <a:rPr lang="th-TH" altLang="th-TH" sz="4500" b="1" dirty="0">
                <a:solidFill>
                  <a:srgbClr val="990000"/>
                </a:solidFill>
                <a:latin typeface="Angsana New" pitchFamily="18" charset="-34"/>
              </a:rPr>
              <a:t>4. จำนวนเงินทั้งตัวเลขและอักษร</a:t>
            </a:r>
          </a:p>
          <a:p>
            <a:pPr marL="608390" indent="-608390" eaLnBrk="1" hangingPunct="1">
              <a:lnSpc>
                <a:spcPct val="90000"/>
              </a:lnSpc>
              <a:buNone/>
            </a:pPr>
            <a:r>
              <a:rPr lang="en-US" altLang="th-TH" sz="4500" b="1" dirty="0">
                <a:solidFill>
                  <a:srgbClr val="990000"/>
                </a:solidFill>
                <a:latin typeface="Angsana New" pitchFamily="18" charset="-34"/>
              </a:rPr>
              <a:t> </a:t>
            </a:r>
            <a:r>
              <a:rPr lang="th-TH" altLang="th-TH" sz="4500" b="1" dirty="0">
                <a:solidFill>
                  <a:srgbClr val="990000"/>
                </a:solidFill>
                <a:latin typeface="Angsana New" pitchFamily="18" charset="-34"/>
              </a:rPr>
              <a:t>5. ลายมือชื่อของผู้รับเงิน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82424">
            <a:off x="7271304" y="4530009"/>
            <a:ext cx="1623337" cy="1965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70397">
            <a:off x="6012160" y="4991912"/>
            <a:ext cx="1440160" cy="1866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6333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2" presetClass="entr" presetSubtype="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2" presetClass="entr" presetSubtype="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500"/>
                            </p:stCondLst>
                            <p:childTnLst>
                              <p:par>
                                <p:cTn id="28" presetID="2" presetClass="entr" presetSubtype="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2" presetClass="entr" presetSubtype="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utoUpdateAnimBg="0"/>
      <p:bldP spid="6" grpId="0" autoUpdateAnimBg="0"/>
      <p:bldP spid="7" grpId="0" build="p" autoUpdateAnimBg="0" advAuto="100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Rot="1" noChangeArrowheads="1"/>
          </p:cNvSpPr>
          <p:nvPr/>
        </p:nvSpPr>
        <p:spPr bwMode="auto">
          <a:xfrm>
            <a:off x="533400" y="381000"/>
            <a:ext cx="8218488" cy="5976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248" tIns="45624" rIns="91248" bIns="45624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buFont typeface="Wingdings" pitchFamily="2" charset="2"/>
              <a:buNone/>
            </a:pPr>
            <a:r>
              <a:rPr lang="th-TH" altLang="th-TH" sz="4800" b="1" dirty="0">
                <a:latin typeface="Angsana New" pitchFamily="18" charset="-34"/>
              </a:rPr>
              <a:t>ใบเสร็จรับเงิน</a:t>
            </a:r>
          </a:p>
          <a:p>
            <a:pPr eaLnBrk="1" hangingPunct="1">
              <a:buFont typeface="Wingdings" pitchFamily="2" charset="2"/>
              <a:buNone/>
            </a:pPr>
            <a:r>
              <a:rPr lang="th-TH" altLang="th-TH" sz="4000" b="1" dirty="0">
                <a:latin typeface="Angsana New" pitchFamily="18" charset="-34"/>
              </a:rPr>
              <a:t>				     </a:t>
            </a:r>
          </a:p>
          <a:p>
            <a:pPr eaLnBrk="1" hangingPunct="1">
              <a:buFont typeface="Wingdings" pitchFamily="2" charset="2"/>
              <a:buNone/>
            </a:pPr>
            <a:r>
              <a:rPr lang="th-TH" altLang="th-TH" sz="4000" b="1" dirty="0">
                <a:latin typeface="Angsana New" pitchFamily="18" charset="-34"/>
              </a:rPr>
              <a:t>				          </a:t>
            </a:r>
            <a:r>
              <a:rPr lang="en-US" altLang="th-TH" sz="4000" b="1" dirty="0">
                <a:latin typeface="Angsana New" pitchFamily="18" charset="-34"/>
              </a:rPr>
              <a:t>            </a:t>
            </a:r>
            <a:r>
              <a:rPr lang="th-TH" altLang="th-TH" sz="4000" b="1" dirty="0">
                <a:latin typeface="Angsana New" pitchFamily="18" charset="-34"/>
              </a:rPr>
              <a:t>ที่ทำการ </a:t>
            </a:r>
            <a:r>
              <a:rPr lang="th-TH" altLang="th-TH" sz="4000" b="1" dirty="0">
                <a:solidFill>
                  <a:srgbClr val="00B0F0"/>
                </a:solidFill>
                <a:latin typeface="Angsana New" pitchFamily="18" charset="-34"/>
              </a:rPr>
              <a:t>อาคาร</a:t>
            </a:r>
            <a:r>
              <a:rPr lang="en-US" altLang="th-TH" sz="4000" b="1" dirty="0">
                <a:solidFill>
                  <a:srgbClr val="00B0F0"/>
                </a:solidFill>
                <a:latin typeface="Angsana New" pitchFamily="18" charset="-34"/>
              </a:rPr>
              <a:t> A</a:t>
            </a:r>
            <a:endParaRPr lang="th-TH" altLang="th-TH" sz="4000" b="1" dirty="0">
              <a:solidFill>
                <a:srgbClr val="00B0F0"/>
              </a:solidFill>
              <a:latin typeface="Angsana New" pitchFamily="18" charset="-34"/>
            </a:endParaRPr>
          </a:p>
          <a:p>
            <a:pPr marL="0" lvl="0" indent="0" algn="ctr"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h-TH" altLang="th-TH" sz="4000" b="1" dirty="0" smtClean="0">
                <a:latin typeface="Angsana New" pitchFamily="18" charset="-34"/>
              </a:rPr>
              <a:t>			   วันที่  </a:t>
            </a:r>
            <a:r>
              <a:rPr lang="en-US" altLang="th-TH" sz="4000" b="1" dirty="0" smtClean="0">
                <a:solidFill>
                  <a:srgbClr val="00B0F0"/>
                </a:solidFill>
                <a:latin typeface="Cordia New" pitchFamily="34" charset="-34"/>
              </a:rPr>
              <a:t>24 </a:t>
            </a:r>
            <a:r>
              <a:rPr lang="th-TH" altLang="th-TH" sz="4000" b="1" dirty="0" smtClean="0">
                <a:solidFill>
                  <a:srgbClr val="00B0F0"/>
                </a:solidFill>
                <a:latin typeface="Cordia New" pitchFamily="34" charset="-34"/>
              </a:rPr>
              <a:t>สิงหาคม </a:t>
            </a:r>
            <a:r>
              <a:rPr lang="th-TH" altLang="th-TH" sz="4000" b="1" dirty="0" smtClean="0">
                <a:solidFill>
                  <a:srgbClr val="00B0F0"/>
                </a:solidFill>
                <a:latin typeface="Angsana New" pitchFamily="18" charset="-34"/>
              </a:rPr>
              <a:t>พ.ศ. 25</a:t>
            </a:r>
            <a:r>
              <a:rPr lang="en-US" altLang="th-TH" sz="4000" b="1" dirty="0" smtClean="0">
                <a:solidFill>
                  <a:srgbClr val="00B0F0"/>
                </a:solidFill>
                <a:latin typeface="JasmineUPC" panose="02020603050405020304" pitchFamily="18" charset="-34"/>
                <a:cs typeface="JasmineUPC" panose="02020603050405020304" pitchFamily="18" charset="-34"/>
              </a:rPr>
              <a:t>61</a:t>
            </a:r>
            <a:endParaRPr lang="th-TH" altLang="th-TH" sz="4000" b="1" dirty="0" smtClean="0">
              <a:solidFill>
                <a:srgbClr val="00B0F0"/>
              </a:solidFill>
              <a:latin typeface="Cordia New" pitchFamily="34" charset="-34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th-TH" altLang="th-TH" sz="4000" b="1" dirty="0" smtClean="0">
                <a:latin typeface="Angsana New" pitchFamily="18" charset="-34"/>
              </a:rPr>
              <a:t>เป็น</a:t>
            </a:r>
            <a:r>
              <a:rPr lang="th-TH" altLang="th-TH" sz="4000" b="1" dirty="0">
                <a:latin typeface="Angsana New" pitchFamily="18" charset="-34"/>
              </a:rPr>
              <a:t>ค่า </a:t>
            </a:r>
            <a:r>
              <a:rPr lang="th-TH" altLang="th-TH" sz="4000" b="1" dirty="0">
                <a:solidFill>
                  <a:srgbClr val="00B0F0"/>
                </a:solidFill>
                <a:latin typeface="Angsana New" pitchFamily="18" charset="-34"/>
              </a:rPr>
              <a:t>ปากกา</a:t>
            </a:r>
          </a:p>
          <a:p>
            <a:pPr eaLnBrk="1" hangingPunct="1">
              <a:buFont typeface="Wingdings" pitchFamily="2" charset="2"/>
              <a:buNone/>
            </a:pPr>
            <a:r>
              <a:rPr lang="th-TH" altLang="th-TH" sz="4000" b="1" dirty="0">
                <a:latin typeface="Angsana New" pitchFamily="18" charset="-34"/>
              </a:rPr>
              <a:t>จำนวนเงิน </a:t>
            </a:r>
            <a:r>
              <a:rPr lang="th-TH" altLang="th-TH" sz="4000" b="1" dirty="0">
                <a:solidFill>
                  <a:srgbClr val="00B0F0"/>
                </a:solidFill>
                <a:latin typeface="Angsana New" pitchFamily="18" charset="-34"/>
              </a:rPr>
              <a:t>500</a:t>
            </a:r>
            <a:r>
              <a:rPr lang="th-TH" altLang="th-TH" sz="4000" b="1" dirty="0">
                <a:latin typeface="Angsana New" pitchFamily="18" charset="-34"/>
              </a:rPr>
              <a:t> บาท </a:t>
            </a:r>
            <a:r>
              <a:rPr lang="th-TH" altLang="th-TH" sz="4000" b="1" dirty="0">
                <a:solidFill>
                  <a:srgbClr val="00B0F0"/>
                </a:solidFill>
                <a:latin typeface="Angsana New" pitchFamily="18" charset="-34"/>
              </a:rPr>
              <a:t>–</a:t>
            </a:r>
            <a:r>
              <a:rPr lang="th-TH" altLang="th-TH" sz="4000" b="1" dirty="0">
                <a:latin typeface="Angsana New" pitchFamily="18" charset="-34"/>
              </a:rPr>
              <a:t> สตางค์  </a:t>
            </a:r>
            <a:r>
              <a:rPr lang="th-TH" altLang="th-TH" sz="4000" b="1" dirty="0">
                <a:solidFill>
                  <a:srgbClr val="00B0F0"/>
                </a:solidFill>
                <a:latin typeface="Angsana New" pitchFamily="18" charset="-34"/>
              </a:rPr>
              <a:t>(ห้าร้อยบาทถ้วน)</a:t>
            </a:r>
          </a:p>
          <a:p>
            <a:pPr eaLnBrk="1" hangingPunct="1">
              <a:buFont typeface="Wingdings" pitchFamily="2" charset="2"/>
              <a:buNone/>
            </a:pPr>
            <a:r>
              <a:rPr lang="th-TH" altLang="th-TH" sz="4000" b="1" dirty="0">
                <a:latin typeface="Angsana New" pitchFamily="18" charset="-34"/>
              </a:rPr>
              <a:t>			</a:t>
            </a:r>
          </a:p>
          <a:p>
            <a:pPr eaLnBrk="1" hangingPunct="1">
              <a:buFont typeface="Wingdings" pitchFamily="2" charset="2"/>
              <a:buNone/>
            </a:pPr>
            <a:r>
              <a:rPr lang="th-TH" altLang="th-TH" sz="4000" b="1" dirty="0">
                <a:latin typeface="Angsana New" pitchFamily="18" charset="-34"/>
              </a:rPr>
              <a:t>					(ลงชื่อ) </a:t>
            </a:r>
            <a:r>
              <a:rPr lang="en-US" altLang="th-TH" sz="4000" b="1" dirty="0">
                <a:latin typeface="Angsana New" pitchFamily="18" charset="-34"/>
              </a:rPr>
              <a:t>  </a:t>
            </a:r>
            <a:r>
              <a:rPr lang="en-US" altLang="th-TH" sz="4000" b="1" dirty="0">
                <a:solidFill>
                  <a:srgbClr val="00B0F0"/>
                </a:solidFill>
                <a:latin typeface="Angsana New" pitchFamily="18" charset="-34"/>
              </a:rPr>
              <a:t>@</a:t>
            </a:r>
            <a:r>
              <a:rPr lang="th-TH" altLang="th-TH" sz="4000" b="1" dirty="0">
                <a:latin typeface="Angsana New" pitchFamily="18" charset="-34"/>
              </a:rPr>
              <a:t>   ผู้รับเงิน</a:t>
            </a:r>
          </a:p>
        </p:txBody>
      </p:sp>
      <p:pic>
        <p:nvPicPr>
          <p:cNvPr id="3" name="Picture 3" descr="j0283260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163" y="404861"/>
            <a:ext cx="2233612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39551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Rot="1" noChangeArrowheads="1"/>
          </p:cNvSpPr>
          <p:nvPr/>
        </p:nvSpPr>
        <p:spPr bwMode="auto">
          <a:xfrm>
            <a:off x="323528" y="533402"/>
            <a:ext cx="8369622" cy="590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248" tIns="45624" rIns="91248" bIns="45624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th-TH" altLang="th-TH" sz="5400" b="1" dirty="0">
                <a:latin typeface="Angsana New" pitchFamily="18" charset="-34"/>
              </a:rPr>
              <a:t>บิลเงินสด</a:t>
            </a:r>
          </a:p>
          <a:p>
            <a:pPr algn="ctr" eaLnBrk="1" hangingPunct="1">
              <a:lnSpc>
                <a:spcPct val="80000"/>
              </a:lnSpc>
              <a:buFont typeface="Wingdings" pitchFamily="2" charset="2"/>
              <a:buNone/>
            </a:pPr>
            <a:endParaRPr lang="th-TH" altLang="th-TH" sz="3600" b="1" dirty="0">
              <a:latin typeface="Angsana New" pitchFamily="18" charset="-34"/>
            </a:endParaRPr>
          </a:p>
          <a:p>
            <a:pPr algn="ctr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th-TH" altLang="th-TH" sz="4000" b="1" dirty="0">
                <a:latin typeface="Angsana New" pitchFamily="18" charset="-34"/>
              </a:rPr>
              <a:t>				          บริษัท ปากกาไทย จำกัด</a:t>
            </a:r>
          </a:p>
          <a:p>
            <a:pPr algn="ctr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th-TH" altLang="th-TH" sz="4000" b="1" dirty="0">
                <a:latin typeface="Angsana New" pitchFamily="18" charset="-34"/>
              </a:rPr>
              <a:t>				      พญาไท กทม. 10400</a:t>
            </a:r>
          </a:p>
          <a:p>
            <a:pPr algn="ctr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th-TH" altLang="th-TH" sz="4000" b="1" dirty="0">
                <a:latin typeface="Angsana New" pitchFamily="18" charset="-34"/>
              </a:rPr>
              <a:t>				วันที่ </a:t>
            </a:r>
            <a:r>
              <a:rPr lang="en-US" altLang="th-TH" sz="4000" b="1" dirty="0">
                <a:solidFill>
                  <a:srgbClr val="00B0F0"/>
                </a:solidFill>
                <a:latin typeface="Cordia New" pitchFamily="34" charset="-34"/>
              </a:rPr>
              <a:t>24 </a:t>
            </a:r>
            <a:r>
              <a:rPr lang="th-TH" altLang="th-TH" sz="4000" b="1" dirty="0">
                <a:solidFill>
                  <a:srgbClr val="00B0F0"/>
                </a:solidFill>
                <a:latin typeface="Cordia New" pitchFamily="34" charset="-34"/>
              </a:rPr>
              <a:t>สิงหาคม </a:t>
            </a:r>
            <a:r>
              <a:rPr lang="th-TH" altLang="th-TH" sz="4000" b="1" dirty="0">
                <a:solidFill>
                  <a:srgbClr val="00B0F0"/>
                </a:solidFill>
                <a:latin typeface="Angsana New" pitchFamily="18" charset="-34"/>
              </a:rPr>
              <a:t>พ.ศ. </a:t>
            </a:r>
            <a:r>
              <a:rPr lang="th-TH" altLang="th-TH" sz="4000" b="1" dirty="0" smtClean="0">
                <a:solidFill>
                  <a:srgbClr val="00B0F0"/>
                </a:solidFill>
                <a:latin typeface="Cordia New" pitchFamily="34" charset="-34"/>
              </a:rPr>
              <a:t>25</a:t>
            </a:r>
            <a:r>
              <a:rPr lang="en-US" altLang="th-TH" sz="4000" b="1" dirty="0" smtClean="0">
                <a:solidFill>
                  <a:srgbClr val="00B0F0"/>
                </a:solidFill>
                <a:latin typeface="JasmineUPC" panose="02020603050405020304" pitchFamily="18" charset="-34"/>
                <a:cs typeface="JasmineUPC" panose="02020603050405020304" pitchFamily="18" charset="-34"/>
              </a:rPr>
              <a:t>61</a:t>
            </a:r>
            <a:endParaRPr lang="th-TH" altLang="th-TH" sz="4000" b="1" dirty="0">
              <a:solidFill>
                <a:srgbClr val="00B0F0"/>
              </a:solidFill>
              <a:latin typeface="Cordia New" pitchFamily="34" charset="-34"/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th-TH" altLang="th-TH" sz="4000" b="1" dirty="0">
                <a:latin typeface="Angsana New" pitchFamily="18" charset="-34"/>
              </a:rPr>
              <a:t>เป็นค่า </a:t>
            </a:r>
            <a:r>
              <a:rPr lang="th-TH" altLang="th-TH" sz="4000" b="1" dirty="0">
                <a:solidFill>
                  <a:srgbClr val="00B0F0"/>
                </a:solidFill>
                <a:latin typeface="Angsana New" pitchFamily="18" charset="-34"/>
              </a:rPr>
              <a:t>ปากกาลูกลื่น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th-TH" altLang="th-TH" sz="4000" b="1" dirty="0">
                <a:latin typeface="Angsana New" pitchFamily="18" charset="-34"/>
              </a:rPr>
              <a:t>จำนวนเงิน </a:t>
            </a:r>
            <a:r>
              <a:rPr lang="th-TH" altLang="th-TH" sz="4000" b="1" dirty="0">
                <a:solidFill>
                  <a:srgbClr val="00B0F0"/>
                </a:solidFill>
                <a:latin typeface="Angsana New" pitchFamily="18" charset="-34"/>
              </a:rPr>
              <a:t>500</a:t>
            </a:r>
            <a:r>
              <a:rPr lang="th-TH" altLang="th-TH" sz="4000" b="1" dirty="0">
                <a:latin typeface="Angsana New" pitchFamily="18" charset="-34"/>
              </a:rPr>
              <a:t> บาท </a:t>
            </a:r>
            <a:r>
              <a:rPr lang="th-TH" altLang="th-TH" sz="4000" b="1" dirty="0">
                <a:solidFill>
                  <a:srgbClr val="00B0F0"/>
                </a:solidFill>
                <a:latin typeface="Angsana New" pitchFamily="18" charset="-34"/>
              </a:rPr>
              <a:t>–</a:t>
            </a:r>
            <a:r>
              <a:rPr lang="th-TH" altLang="th-TH" sz="4000" b="1" dirty="0">
                <a:latin typeface="Angsana New" pitchFamily="18" charset="-34"/>
              </a:rPr>
              <a:t> สตางค์  </a:t>
            </a:r>
            <a:r>
              <a:rPr lang="th-TH" altLang="th-TH" sz="4000" b="1" dirty="0">
                <a:solidFill>
                  <a:srgbClr val="00B0F0"/>
                </a:solidFill>
                <a:latin typeface="Angsana New" pitchFamily="18" charset="-34"/>
              </a:rPr>
              <a:t>(ห้าร้อยบาทถ้วน)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endParaRPr lang="th-TH" altLang="th-TH" sz="4000" b="1" dirty="0">
              <a:latin typeface="Angsana New" pitchFamily="18" charset="-34"/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th-TH" altLang="th-TH" sz="4000" b="1" dirty="0">
                <a:latin typeface="Angsana New" pitchFamily="18" charset="-34"/>
              </a:rPr>
              <a:t>					    (ลงชื่อ) </a:t>
            </a:r>
            <a:r>
              <a:rPr lang="en-US" altLang="th-TH" sz="4000" b="1" dirty="0">
                <a:solidFill>
                  <a:srgbClr val="00B0F0"/>
                </a:solidFill>
                <a:latin typeface="Angsana New" pitchFamily="18" charset="-34"/>
              </a:rPr>
              <a:t>@</a:t>
            </a:r>
            <a:r>
              <a:rPr lang="th-TH" altLang="th-TH" sz="4000" b="1" dirty="0">
                <a:latin typeface="Angsana New" pitchFamily="18" charset="-34"/>
              </a:rPr>
              <a:t> ผู้ขาย </a:t>
            </a:r>
          </a:p>
        </p:txBody>
      </p:sp>
      <p:pic>
        <p:nvPicPr>
          <p:cNvPr id="3" name="Picture 3" descr="j0283260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476298"/>
            <a:ext cx="215900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73449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autoUpdateAnimBg="0" advAuto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Rot="1" noChangeArrowheads="1"/>
          </p:cNvSpPr>
          <p:nvPr/>
        </p:nvSpPr>
        <p:spPr bwMode="auto">
          <a:xfrm>
            <a:off x="107504" y="260649"/>
            <a:ext cx="9036496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248" tIns="45624" rIns="91248" bIns="45624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lnSpc>
                <a:spcPct val="70000"/>
              </a:lnSpc>
              <a:buFont typeface="Wingdings" pitchFamily="2" charset="2"/>
              <a:buNone/>
            </a:pPr>
            <a:r>
              <a:rPr lang="th-TH" altLang="th-TH" sz="2400" b="1" dirty="0">
                <a:latin typeface="Angsana New" pitchFamily="18" charset="-34"/>
              </a:rPr>
              <a:t>					            ที่ ...................................</a:t>
            </a:r>
          </a:p>
          <a:p>
            <a:pPr algn="ctr" eaLnBrk="1" hangingPunct="1">
              <a:lnSpc>
                <a:spcPct val="70000"/>
              </a:lnSpc>
              <a:buFont typeface="Wingdings" pitchFamily="2" charset="2"/>
              <a:buNone/>
            </a:pPr>
            <a:r>
              <a:rPr lang="th-TH" altLang="th-TH" sz="2400" b="1" dirty="0">
                <a:latin typeface="Angsana New" pitchFamily="18" charset="-34"/>
              </a:rPr>
              <a:t> 						(ส่วนราชการเป็นผู้ให้)</a:t>
            </a:r>
          </a:p>
          <a:p>
            <a:pPr algn="ctr" eaLnBrk="1" hangingPunct="1">
              <a:lnSpc>
                <a:spcPct val="70000"/>
              </a:lnSpc>
              <a:buFont typeface="Wingdings" pitchFamily="2" charset="2"/>
              <a:buNone/>
            </a:pPr>
            <a:r>
              <a:rPr lang="th-TH" altLang="th-TH" sz="2800" b="1" dirty="0">
                <a:latin typeface="Angsana New" pitchFamily="18" charset="-34"/>
              </a:rPr>
              <a:t>ใบสำคัญรับเงิน</a:t>
            </a:r>
          </a:p>
          <a:p>
            <a:pPr eaLnBrk="1" hangingPunct="1">
              <a:lnSpc>
                <a:spcPct val="70000"/>
              </a:lnSpc>
              <a:buFont typeface="Wingdings" pitchFamily="2" charset="2"/>
              <a:buNone/>
            </a:pPr>
            <a:r>
              <a:rPr lang="th-TH" altLang="th-TH" sz="2400" b="1" dirty="0">
                <a:latin typeface="Angsana New" pitchFamily="18" charset="-34"/>
              </a:rPr>
              <a:t>					วันที่ ...... เดือน ................... </a:t>
            </a:r>
            <a:r>
              <a:rPr lang="th-TH" altLang="th-TH" sz="2400" b="1" dirty="0" err="1">
                <a:latin typeface="Angsana New" pitchFamily="18" charset="-34"/>
              </a:rPr>
              <a:t>พ.ศ</a:t>
            </a:r>
            <a:r>
              <a:rPr lang="th-TH" altLang="th-TH" sz="2400" b="1" dirty="0">
                <a:latin typeface="Angsana New" pitchFamily="18" charset="-34"/>
              </a:rPr>
              <a:t>............</a:t>
            </a:r>
          </a:p>
          <a:p>
            <a:pPr eaLnBrk="1" hangingPunct="1">
              <a:lnSpc>
                <a:spcPct val="70000"/>
              </a:lnSpc>
              <a:buFont typeface="Wingdings" pitchFamily="2" charset="2"/>
              <a:buNone/>
            </a:pPr>
            <a:r>
              <a:rPr lang="th-TH" altLang="th-TH" sz="2400" b="1" dirty="0">
                <a:latin typeface="Angsana New" pitchFamily="18" charset="-34"/>
              </a:rPr>
              <a:t>		ข้าพเจ้า ........................... ...................................อยู่บ้านเลขที่ .....................</a:t>
            </a:r>
          </a:p>
          <a:p>
            <a:pPr eaLnBrk="1" hangingPunct="1">
              <a:lnSpc>
                <a:spcPct val="70000"/>
              </a:lnSpc>
              <a:buFont typeface="Wingdings" pitchFamily="2" charset="2"/>
              <a:buNone/>
            </a:pPr>
            <a:r>
              <a:rPr lang="th-TH" altLang="th-TH" sz="2400" b="1" dirty="0">
                <a:latin typeface="Angsana New" pitchFamily="18" charset="-34"/>
              </a:rPr>
              <a:t>ตำบล .................................. อำเภอ ................................ จังหวัด ..................................</a:t>
            </a:r>
          </a:p>
          <a:p>
            <a:pPr eaLnBrk="1" hangingPunct="1">
              <a:lnSpc>
                <a:spcPct val="70000"/>
              </a:lnSpc>
              <a:buFont typeface="Wingdings" pitchFamily="2" charset="2"/>
              <a:buNone/>
            </a:pPr>
            <a:r>
              <a:rPr lang="th-TH" altLang="th-TH" sz="2400" b="1" dirty="0">
                <a:latin typeface="Angsana New" pitchFamily="18" charset="-34"/>
              </a:rPr>
              <a:t>ได้รับเงินจากแผนกการ .....................................................จังหวัด .................................</a:t>
            </a:r>
          </a:p>
          <a:p>
            <a:pPr eaLnBrk="1" hangingPunct="1">
              <a:lnSpc>
                <a:spcPct val="70000"/>
              </a:lnSpc>
              <a:buFont typeface="Wingdings" pitchFamily="2" charset="2"/>
              <a:buNone/>
            </a:pPr>
            <a:r>
              <a:rPr lang="th-TH" altLang="th-TH" sz="2400" b="1" dirty="0">
                <a:latin typeface="Angsana New" pitchFamily="18" charset="-34"/>
              </a:rPr>
              <a:t>ดังรายการต่อไปนี้</a:t>
            </a:r>
          </a:p>
        </p:txBody>
      </p:sp>
      <p:graphicFrame>
        <p:nvGraphicFramePr>
          <p:cNvPr id="3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3351892"/>
              </p:ext>
            </p:extLst>
          </p:nvPr>
        </p:nvGraphicFramePr>
        <p:xfrm>
          <a:off x="77800" y="2996954"/>
          <a:ext cx="8784976" cy="2961591"/>
        </p:xfrm>
        <a:graphic>
          <a:graphicData uri="http://schemas.openxmlformats.org/drawingml/2006/table">
            <a:tbl>
              <a:tblPr/>
              <a:tblGrid>
                <a:gridCol w="6586906"/>
                <a:gridCol w="2198070"/>
              </a:tblGrid>
              <a:tr h="46071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th-TH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รายการ</a:t>
                      </a:r>
                    </a:p>
                  </a:txBody>
                  <a:tcPr horzOverflow="overflow">
                    <a:lnL w="28575" cap="flat" cmpd="sng" algn="ctr">
                      <a:solidFill>
                        <a:sysClr val="windowText" lastClr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Text" lastClr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th-TH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จำนวนเงิน</a:t>
                      </a:r>
                    </a:p>
                  </a:txBody>
                  <a:tcPr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ysClr val="windowText" lastClr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Text" lastClr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59702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th-TH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ysClr val="windowText" lastClr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th-TH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ysClr val="windowText" lastClr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4975"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th-TH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				</a:t>
                      </a:r>
                      <a:r>
                        <a:rPr kumimoji="0" lang="th-TH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บาท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th-TH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จำนวนเงิน.......................................................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th-TH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ysClr val="windowText" lastClr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ysClr val="windowText" lastClr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6887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th-TH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w="57150" cap="flat" cmpd="sng" algn="ctr">
                      <a:solidFill>
                        <a:sysClr val="windowText" lastClr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Text Box 22"/>
          <p:cNvSpPr txBox="1">
            <a:spLocks noChangeArrowheads="1"/>
          </p:cNvSpPr>
          <p:nvPr/>
        </p:nvSpPr>
        <p:spPr bwMode="auto">
          <a:xfrm>
            <a:off x="251521" y="6093296"/>
            <a:ext cx="34559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48" tIns="45624" rIns="91248" bIns="45624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kumimoji="1" lang="th-TH" altLang="th-TH" sz="2400" b="1" dirty="0">
                <a:solidFill>
                  <a:prstClr val="black"/>
                </a:solidFill>
                <a:latin typeface="Angsana New" pitchFamily="18" charset="-34"/>
                <a:cs typeface="Cordia New" pitchFamily="34" charset="-34"/>
              </a:rPr>
              <a:t>ลงชื่อ</a:t>
            </a:r>
            <a:r>
              <a:rPr kumimoji="1" lang="en-US" altLang="th-TH" sz="2400" b="1" dirty="0">
                <a:solidFill>
                  <a:prstClr val="black"/>
                </a:solidFill>
                <a:latin typeface="Angsana New" pitchFamily="18" charset="-34"/>
                <a:cs typeface="Cordia New" pitchFamily="34" charset="-34"/>
              </a:rPr>
              <a:t> </a:t>
            </a:r>
            <a:r>
              <a:rPr kumimoji="1" lang="th-TH" altLang="th-TH" sz="2400" b="1" dirty="0">
                <a:solidFill>
                  <a:prstClr val="black"/>
                </a:solidFill>
                <a:latin typeface="Angsana New" pitchFamily="18" charset="-34"/>
                <a:cs typeface="Cordia New" pitchFamily="34" charset="-34"/>
              </a:rPr>
              <a:t>................................................</a:t>
            </a:r>
          </a:p>
        </p:txBody>
      </p:sp>
    </p:spTree>
    <p:extLst>
      <p:ext uri="{BB962C8B-B14F-4D97-AF65-F5344CB8AC3E}">
        <p14:creationId xmlns:p14="http://schemas.microsoft.com/office/powerpoint/2010/main" val="1119615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  <p:bldP spid="4" grpId="0" autoUpdateAnimBg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3001302" y="332977"/>
            <a:ext cx="388760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48" tIns="45624" rIns="91248" bIns="45624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kumimoji="1" lang="th-TH" altLang="th-TH" sz="2400" b="1" dirty="0">
                <a:solidFill>
                  <a:prstClr val="black"/>
                </a:solidFill>
                <a:latin typeface="Angsana New" pitchFamily="18" charset="-34"/>
                <a:cs typeface="Cordia New" pitchFamily="34" charset="-34"/>
              </a:rPr>
              <a:t>ใบรับรองแทนใบเสร็จรับเงิน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kumimoji="1" lang="th-TH" altLang="th-TH" sz="2400" b="1" dirty="0">
                <a:solidFill>
                  <a:prstClr val="black"/>
                </a:solidFill>
                <a:latin typeface="Angsana New" pitchFamily="18" charset="-34"/>
                <a:cs typeface="Cordia New" pitchFamily="34" charset="-34"/>
              </a:rPr>
              <a:t>ส่วนราชการ .............................................</a:t>
            </a:r>
          </a:p>
        </p:txBody>
      </p:sp>
      <p:graphicFrame>
        <p:nvGraphicFramePr>
          <p:cNvPr id="3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0636903"/>
              </p:ext>
            </p:extLst>
          </p:nvPr>
        </p:nvGraphicFramePr>
        <p:xfrm>
          <a:off x="468361" y="1590676"/>
          <a:ext cx="8135937" cy="2741612"/>
        </p:xfrm>
        <a:graphic>
          <a:graphicData uri="http://schemas.openxmlformats.org/drawingml/2006/table">
            <a:tbl>
              <a:tblPr/>
              <a:tblGrid>
                <a:gridCol w="1368425"/>
                <a:gridCol w="4000500"/>
                <a:gridCol w="1533525"/>
                <a:gridCol w="1233487"/>
              </a:tblGrid>
              <a:tr h="51822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th-TH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วัน เดือน ปี</a:t>
                      </a:r>
                    </a:p>
                  </a:txBody>
                  <a:tcPr marT="45725" marB="45725" horzOverflow="overflow">
                    <a:lnL w="28575" cap="flat" cmpd="sng" algn="ctr">
                      <a:solidFill>
                        <a:sysClr val="windowText" lastClr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Text" lastClr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th-TH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รายละเอียดรายจ่าย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Text" lastClr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th-TH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จำนวนเงิน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Text" lastClr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th-TH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หมายเหตุ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ysClr val="windowText" lastClr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Text" lastClr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0517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th-TH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marT="45725" marB="45725" horzOverflow="overflow">
                    <a:lnL w="28575" cap="flat" cmpd="sng" algn="ctr">
                      <a:solidFill>
                        <a:sysClr val="windowText" lastClr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th-TH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th-TH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th-TH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ysClr val="windowText" lastClr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822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th-TH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marT="45725" marB="45725" horzOverflow="overflow">
                    <a:lnL w="28575" cap="flat" cmpd="sng" algn="ctr">
                      <a:solidFill>
                        <a:sysClr val="windowText" lastClr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ysClr val="windowText" lastClr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th-TH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รวมทั้งสิ้น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ysClr val="windowText" lastClr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th-TH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ysClr val="windowText" lastClr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th-TH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ysClr val="windowText" lastClr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ysClr val="windowText" lastClr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Text Box 25"/>
          <p:cNvSpPr txBox="1">
            <a:spLocks noChangeArrowheads="1"/>
          </p:cNvSpPr>
          <p:nvPr/>
        </p:nvSpPr>
        <p:spPr bwMode="auto">
          <a:xfrm>
            <a:off x="250825" y="4482982"/>
            <a:ext cx="8604250" cy="2175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48" tIns="45624" rIns="91248" bIns="45624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kumimoji="1" lang="en-US" altLang="th-TH" sz="1800" b="1" dirty="0" err="1">
                <a:solidFill>
                  <a:prstClr val="black"/>
                </a:solidFill>
                <a:latin typeface="Angsana New" pitchFamily="18" charset="-34"/>
                <a:cs typeface="Arial" pitchFamily="34" charset="0"/>
              </a:rPr>
              <a:t>รวมทั้งสิ้น</a:t>
            </a:r>
            <a:r>
              <a:rPr kumimoji="1" lang="en-US" altLang="th-TH" sz="1800" b="1" dirty="0">
                <a:solidFill>
                  <a:prstClr val="black"/>
                </a:solidFill>
                <a:latin typeface="Angsana New" pitchFamily="18" charset="-34"/>
                <a:cs typeface="Arial" pitchFamily="34" charset="0"/>
              </a:rPr>
              <a:t> (</a:t>
            </a:r>
            <a:r>
              <a:rPr kumimoji="1" lang="en-US" altLang="th-TH" sz="1800" b="1" dirty="0" err="1">
                <a:solidFill>
                  <a:prstClr val="black"/>
                </a:solidFill>
                <a:latin typeface="Angsana New" pitchFamily="18" charset="-34"/>
                <a:cs typeface="Arial" pitchFamily="34" charset="0"/>
              </a:rPr>
              <a:t>ตัวอักษร</a:t>
            </a:r>
            <a:r>
              <a:rPr kumimoji="1" lang="en-US" altLang="th-TH" sz="1800" b="1" dirty="0">
                <a:solidFill>
                  <a:prstClr val="black"/>
                </a:solidFill>
                <a:latin typeface="Angsana New" pitchFamily="18" charset="-34"/>
                <a:cs typeface="Arial" pitchFamily="34" charset="0"/>
              </a:rPr>
              <a:t> ) .........................................................................................................</a:t>
            </a:r>
          </a:p>
          <a:p>
            <a:pPr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kumimoji="1" lang="en-US" altLang="th-TH" sz="1800" b="1" dirty="0">
                <a:solidFill>
                  <a:prstClr val="black"/>
                </a:solidFill>
                <a:latin typeface="Angsana New" pitchFamily="18" charset="-34"/>
                <a:cs typeface="Arial" pitchFamily="34" charset="0"/>
              </a:rPr>
              <a:t>	</a:t>
            </a:r>
            <a:r>
              <a:rPr kumimoji="1" lang="en-US" altLang="th-TH" sz="1800" b="1" dirty="0" err="1">
                <a:solidFill>
                  <a:prstClr val="black"/>
                </a:solidFill>
                <a:latin typeface="Angsana New" pitchFamily="18" charset="-34"/>
                <a:cs typeface="Arial" pitchFamily="34" charset="0"/>
              </a:rPr>
              <a:t>ข้าพเจ้า</a:t>
            </a:r>
            <a:r>
              <a:rPr kumimoji="1" lang="en-US" altLang="th-TH" sz="1800" b="1" dirty="0">
                <a:solidFill>
                  <a:prstClr val="black"/>
                </a:solidFill>
                <a:latin typeface="Angsana New" pitchFamily="18" charset="-34"/>
                <a:cs typeface="Arial" pitchFamily="34" charset="0"/>
              </a:rPr>
              <a:t> ........................................... </a:t>
            </a:r>
            <a:r>
              <a:rPr kumimoji="1" lang="en-US" altLang="th-TH" sz="1800" b="1" dirty="0" err="1">
                <a:solidFill>
                  <a:prstClr val="black"/>
                </a:solidFill>
                <a:latin typeface="Angsana New" pitchFamily="18" charset="-34"/>
                <a:cs typeface="Arial" pitchFamily="34" charset="0"/>
              </a:rPr>
              <a:t>ตำแหน่ง</a:t>
            </a:r>
            <a:r>
              <a:rPr kumimoji="1" lang="en-US" altLang="th-TH" sz="1800" b="1" dirty="0">
                <a:solidFill>
                  <a:prstClr val="black"/>
                </a:solidFill>
                <a:latin typeface="Angsana New" pitchFamily="18" charset="-34"/>
                <a:cs typeface="Arial" pitchFamily="34" charset="0"/>
              </a:rPr>
              <a:t> ...................................................</a:t>
            </a:r>
          </a:p>
          <a:p>
            <a:pPr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kumimoji="1" lang="en-US" altLang="th-TH" sz="1800" b="1" dirty="0" err="1">
                <a:solidFill>
                  <a:prstClr val="black"/>
                </a:solidFill>
                <a:latin typeface="Angsana New" pitchFamily="18" charset="-34"/>
                <a:cs typeface="Arial" pitchFamily="34" charset="0"/>
              </a:rPr>
              <a:t>กอง</a:t>
            </a:r>
            <a:r>
              <a:rPr kumimoji="1" lang="en-US" altLang="th-TH" sz="1800" b="1" dirty="0">
                <a:solidFill>
                  <a:prstClr val="black"/>
                </a:solidFill>
                <a:latin typeface="Angsana New" pitchFamily="18" charset="-34"/>
                <a:cs typeface="Arial" pitchFamily="34" charset="0"/>
              </a:rPr>
              <a:t> ........................... ขอรับรองว่ารายจ่ายข้างต้นนี้ไม่อาจเรียกใบเสร็จรับเงินจากผู้รับได้ </a:t>
            </a:r>
            <a:r>
              <a:rPr kumimoji="1" lang="en-US" altLang="th-TH" sz="1800" b="1" dirty="0" err="1">
                <a:solidFill>
                  <a:prstClr val="black"/>
                </a:solidFill>
                <a:latin typeface="Angsana New" pitchFamily="18" charset="-34"/>
                <a:cs typeface="Arial" pitchFamily="34" charset="0"/>
              </a:rPr>
              <a:t>และข้าพเจ้าได้จ่ายไปในนามของราชการโดยแท้</a:t>
            </a:r>
            <a:endParaRPr kumimoji="1" lang="en-US" altLang="th-TH" sz="1800" b="1" dirty="0">
              <a:solidFill>
                <a:prstClr val="black"/>
              </a:solidFill>
              <a:latin typeface="Angsana New" pitchFamily="18" charset="-34"/>
              <a:cs typeface="Arial" pitchFamily="34" charset="0"/>
            </a:endParaRPr>
          </a:p>
          <a:p>
            <a:pPr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endParaRPr kumimoji="1" lang="en-US" altLang="th-TH" sz="1800" b="1" dirty="0">
              <a:solidFill>
                <a:prstClr val="black"/>
              </a:solidFill>
              <a:latin typeface="Angsana New" pitchFamily="18" charset="-34"/>
              <a:cs typeface="Arial" pitchFamily="34" charset="0"/>
            </a:endParaRPr>
          </a:p>
          <a:p>
            <a:pPr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kumimoji="1" lang="en-US" altLang="th-TH" sz="1800" b="1" dirty="0">
                <a:solidFill>
                  <a:prstClr val="black"/>
                </a:solidFill>
                <a:latin typeface="Angsana New" pitchFamily="18" charset="-34"/>
                <a:cs typeface="Arial" pitchFamily="34" charset="0"/>
              </a:rPr>
              <a:t>				(</a:t>
            </a:r>
            <a:r>
              <a:rPr kumimoji="1" lang="en-US" altLang="th-TH" sz="1800" b="1" dirty="0" err="1">
                <a:solidFill>
                  <a:prstClr val="black"/>
                </a:solidFill>
                <a:latin typeface="Angsana New" pitchFamily="18" charset="-34"/>
                <a:cs typeface="Arial" pitchFamily="34" charset="0"/>
              </a:rPr>
              <a:t>ลงชื่อ</a:t>
            </a:r>
            <a:r>
              <a:rPr kumimoji="1" lang="en-US" altLang="th-TH" sz="1800" b="1" dirty="0">
                <a:solidFill>
                  <a:prstClr val="black"/>
                </a:solidFill>
                <a:latin typeface="Angsana New" pitchFamily="18" charset="-34"/>
                <a:cs typeface="Arial" pitchFamily="34" charset="0"/>
              </a:rPr>
              <a:t>)........................………….......</a:t>
            </a:r>
          </a:p>
          <a:p>
            <a:pPr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kumimoji="1" lang="en-US" altLang="th-TH" sz="1800" b="1" dirty="0">
                <a:solidFill>
                  <a:prstClr val="black"/>
                </a:solidFill>
                <a:latin typeface="Angsana New" pitchFamily="18" charset="-34"/>
                <a:cs typeface="Arial" pitchFamily="34" charset="0"/>
              </a:rPr>
              <a:t>				          </a:t>
            </a:r>
            <a:r>
              <a:rPr kumimoji="1" lang="en-US" altLang="th-TH" sz="1800" b="1" dirty="0" err="1">
                <a:solidFill>
                  <a:prstClr val="black"/>
                </a:solidFill>
                <a:latin typeface="Angsana New" pitchFamily="18" charset="-34"/>
                <a:cs typeface="Arial" pitchFamily="34" charset="0"/>
              </a:rPr>
              <a:t>วันที่</a:t>
            </a:r>
            <a:r>
              <a:rPr kumimoji="1" lang="en-US" altLang="th-TH" sz="1800" b="1" dirty="0">
                <a:solidFill>
                  <a:prstClr val="black"/>
                </a:solidFill>
                <a:latin typeface="Angsana New" pitchFamily="18" charset="-34"/>
                <a:cs typeface="Arial" pitchFamily="34" charset="0"/>
              </a:rPr>
              <a:t> ........................................</a:t>
            </a:r>
          </a:p>
        </p:txBody>
      </p:sp>
    </p:spTree>
    <p:extLst>
      <p:ext uri="{BB962C8B-B14F-4D97-AF65-F5344CB8AC3E}">
        <p14:creationId xmlns:p14="http://schemas.microsoft.com/office/powerpoint/2010/main" val="2638067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5" presetClass="entr" presetSubtype="1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5" presetClass="entr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  <p:bldP spid="4" grpId="0" autoUpdateAnimBg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248" tIns="45624" rIns="91248" bIns="4562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lang="th-TH" altLang="th-TH" sz="2800" b="1" dirty="0">
                <a:solidFill>
                  <a:sysClr val="windowText" lastClr="000000"/>
                </a:solidFill>
                <a:latin typeface="Angsana New" pitchFamily="18" charset="-34"/>
                <a:cs typeface="Angsana New"/>
              </a:rPr>
              <a:t>ใบเบิกเงินสวัสดิการเกี่ยวกับการรักษาพยาบาล</a:t>
            </a:r>
            <a:br>
              <a:rPr lang="th-TH" altLang="th-TH" sz="2800" b="1" dirty="0">
                <a:solidFill>
                  <a:sysClr val="windowText" lastClr="000000"/>
                </a:solidFill>
                <a:latin typeface="Angsana New" pitchFamily="18" charset="-34"/>
                <a:cs typeface="Angsana New"/>
              </a:rPr>
            </a:br>
            <a:r>
              <a:rPr lang="th-TH" altLang="th-TH" sz="2800" b="1" dirty="0">
                <a:solidFill>
                  <a:sysClr val="windowText" lastClr="000000"/>
                </a:solidFill>
                <a:latin typeface="Angsana New" pitchFamily="18" charset="-34"/>
                <a:cs typeface="Angsana New"/>
              </a:rPr>
              <a:t>โปรดทำเครื่องหมาย  </a:t>
            </a:r>
            <a:r>
              <a:rPr lang="en-US" altLang="th-TH" sz="2800" b="1" dirty="0">
                <a:solidFill>
                  <a:sysClr val="windowText" lastClr="000000"/>
                </a:solidFill>
                <a:latin typeface="Calibri"/>
                <a:cs typeface="Angsana New"/>
                <a:sym typeface="Wingdings" pitchFamily="2" charset="2"/>
              </a:rPr>
              <a:t></a:t>
            </a:r>
            <a:r>
              <a:rPr lang="th-TH" altLang="th-TH" sz="2800" b="1" dirty="0">
                <a:solidFill>
                  <a:sysClr val="windowText" lastClr="000000"/>
                </a:solidFill>
                <a:latin typeface="Calibri"/>
                <a:cs typeface="Angsana New"/>
                <a:sym typeface="Wingdings" pitchFamily="2" charset="2"/>
              </a:rPr>
              <a:t> </a:t>
            </a:r>
            <a:r>
              <a:rPr lang="th-TH" altLang="th-TH" sz="2800" b="1" dirty="0">
                <a:solidFill>
                  <a:sysClr val="windowText" lastClr="000000"/>
                </a:solidFill>
                <a:latin typeface="Angsana New" pitchFamily="18" charset="-34"/>
                <a:cs typeface="Angsana New"/>
              </a:rPr>
              <a:t>ลงในช่อง  </a:t>
            </a:r>
            <a:r>
              <a:rPr lang="en-US" altLang="th-TH" sz="2800" b="1" dirty="0">
                <a:solidFill>
                  <a:sysClr val="windowText" lastClr="000000"/>
                </a:solidFill>
                <a:latin typeface="Calibri"/>
                <a:cs typeface="Angsana New"/>
                <a:sym typeface="Wingdings" pitchFamily="2" charset="2"/>
              </a:rPr>
              <a:t></a:t>
            </a:r>
            <a:r>
              <a:rPr lang="th-TH" altLang="th-TH" sz="2800" b="1" dirty="0">
                <a:solidFill>
                  <a:sysClr val="windowText" lastClr="000000"/>
                </a:solidFill>
                <a:latin typeface="Angsana New" pitchFamily="18" charset="-34"/>
                <a:cs typeface="Angsana New"/>
              </a:rPr>
              <a:t> พร้อมทั้งกรอกข้อความเท่าที่จำเป็น</a:t>
            </a:r>
          </a:p>
        </p:txBody>
      </p:sp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457200" y="1628848"/>
            <a:ext cx="8305800" cy="472596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248" tIns="45624" rIns="91248" bIns="45624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209" indent="-342209">
              <a:lnSpc>
                <a:spcPct val="80000"/>
              </a:lnSpc>
              <a:defRPr/>
            </a:pPr>
            <a:endParaRPr lang="en-US" altLang="th-TH" sz="800" dirty="0">
              <a:solidFill>
                <a:sysClr val="windowText" lastClr="000000"/>
              </a:solidFill>
              <a:latin typeface="Calibri"/>
              <a:cs typeface="Cordia New"/>
            </a:endParaRPr>
          </a:p>
          <a:p>
            <a:pPr marL="342209" indent="-342209">
              <a:lnSpc>
                <a:spcPct val="80000"/>
              </a:lnSpc>
              <a:defRPr/>
            </a:pPr>
            <a:r>
              <a:rPr lang="th-TH" altLang="th-TH" sz="1600" b="1" dirty="0">
                <a:solidFill>
                  <a:sysClr val="windowText" lastClr="000000"/>
                </a:solidFill>
                <a:latin typeface="Angsana New" pitchFamily="18" charset="-34"/>
                <a:cs typeface="Angsana New" pitchFamily="18" charset="-34"/>
              </a:rPr>
              <a:t>1.	ข้าพเจ้า..............................................................................................ตำแหน่ง.....................................................................................</a:t>
            </a:r>
            <a:endParaRPr lang="en-US" altLang="th-TH" sz="1600" b="1" dirty="0">
              <a:solidFill>
                <a:sysClr val="windowText" lastClr="000000"/>
              </a:solidFill>
              <a:latin typeface="Angsana New" pitchFamily="18" charset="-34"/>
              <a:cs typeface="Angsana New" pitchFamily="18" charset="-34"/>
            </a:endParaRPr>
          </a:p>
          <a:p>
            <a:pPr marL="342209" indent="-342209">
              <a:lnSpc>
                <a:spcPct val="80000"/>
              </a:lnSpc>
              <a:defRPr/>
            </a:pPr>
            <a:r>
              <a:rPr lang="th-TH" altLang="th-TH" sz="1600" b="1" dirty="0">
                <a:solidFill>
                  <a:sysClr val="windowText" lastClr="000000"/>
                </a:solidFill>
                <a:latin typeface="Angsana New" pitchFamily="18" charset="-34"/>
                <a:cs typeface="Angsana New" pitchFamily="18" charset="-34"/>
              </a:rPr>
              <a:t>	สังกัด.....................................................................................................................................................................................................</a:t>
            </a:r>
            <a:endParaRPr lang="en-US" altLang="th-TH" sz="1600" b="1" dirty="0">
              <a:solidFill>
                <a:sysClr val="windowText" lastClr="000000"/>
              </a:solidFill>
              <a:latin typeface="Angsana New" pitchFamily="18" charset="-34"/>
              <a:cs typeface="Angsana New" pitchFamily="18" charset="-34"/>
            </a:endParaRPr>
          </a:p>
          <a:p>
            <a:pPr marL="342209" indent="-342209">
              <a:lnSpc>
                <a:spcPct val="80000"/>
              </a:lnSpc>
              <a:defRPr/>
            </a:pPr>
            <a:r>
              <a:rPr lang="en-US" altLang="th-TH" sz="1600" b="1" dirty="0">
                <a:solidFill>
                  <a:sysClr val="windowText" lastClr="000000"/>
                </a:solidFill>
                <a:latin typeface="Angsana New" pitchFamily="18" charset="-34"/>
                <a:cs typeface="Angsana New" pitchFamily="18" charset="-34"/>
              </a:rPr>
              <a:t>2.	</a:t>
            </a:r>
            <a:r>
              <a:rPr lang="th-TH" altLang="th-TH" sz="1600" b="1" dirty="0">
                <a:solidFill>
                  <a:sysClr val="windowText" lastClr="000000"/>
                </a:solidFill>
                <a:latin typeface="Angsana New" pitchFamily="18" charset="-34"/>
                <a:cs typeface="Angsana New" pitchFamily="18" charset="-34"/>
              </a:rPr>
              <a:t>ขอเบิกเงินค่ารักษาของ</a:t>
            </a:r>
            <a:endParaRPr lang="en-US" altLang="th-TH" sz="1600" b="1" dirty="0">
              <a:solidFill>
                <a:sysClr val="windowText" lastClr="000000"/>
              </a:solidFill>
              <a:latin typeface="Angsana New" pitchFamily="18" charset="-34"/>
              <a:cs typeface="Angsana New" pitchFamily="18" charset="-34"/>
            </a:endParaRPr>
          </a:p>
          <a:p>
            <a:pPr marL="342209" indent="-342209">
              <a:lnSpc>
                <a:spcPct val="80000"/>
              </a:lnSpc>
              <a:defRPr/>
            </a:pPr>
            <a:r>
              <a:rPr lang="th-TH" altLang="th-TH" sz="1600" b="1" dirty="0">
                <a:solidFill>
                  <a:sysClr val="windowText" lastClr="000000"/>
                </a:solidFill>
                <a:latin typeface="Angsana New" pitchFamily="18" charset="-34"/>
                <a:cs typeface="Angsana New" pitchFamily="18" charset="-34"/>
              </a:rPr>
              <a:t>	</a:t>
            </a:r>
            <a:r>
              <a:rPr lang="en-US" altLang="th-TH" sz="1600" b="1" dirty="0">
                <a:solidFill>
                  <a:sysClr val="windowText" lastClr="000000"/>
                </a:solidFill>
                <a:latin typeface="Angsana New" pitchFamily="18" charset="-34"/>
                <a:cs typeface="Angsana New" pitchFamily="18" charset="-34"/>
                <a:sym typeface="Wingdings" pitchFamily="2" charset="2"/>
              </a:rPr>
              <a:t>     </a:t>
            </a:r>
            <a:r>
              <a:rPr lang="th-TH" altLang="th-TH" sz="1600" b="1" dirty="0">
                <a:solidFill>
                  <a:sysClr val="windowText" lastClr="000000"/>
                </a:solidFill>
                <a:latin typeface="Angsana New" pitchFamily="18" charset="-34"/>
                <a:cs typeface="Angsana New" pitchFamily="18" charset="-34"/>
              </a:rPr>
              <a:t>ตนเอง</a:t>
            </a:r>
            <a:endParaRPr lang="en-US" altLang="th-TH" sz="1600" b="1" dirty="0">
              <a:solidFill>
                <a:sysClr val="windowText" lastClr="000000"/>
              </a:solidFill>
              <a:latin typeface="Angsana New" pitchFamily="18" charset="-34"/>
              <a:cs typeface="Angsana New" pitchFamily="18" charset="-34"/>
            </a:endParaRPr>
          </a:p>
          <a:p>
            <a:pPr marL="342209" indent="-342209">
              <a:lnSpc>
                <a:spcPct val="80000"/>
              </a:lnSpc>
              <a:defRPr/>
            </a:pPr>
            <a:r>
              <a:rPr lang="th-TH" altLang="th-TH" sz="1600" b="1" dirty="0">
                <a:solidFill>
                  <a:sysClr val="windowText" lastClr="000000"/>
                </a:solidFill>
                <a:latin typeface="Angsana New" pitchFamily="18" charset="-34"/>
                <a:cs typeface="Angsana New" pitchFamily="18" charset="-34"/>
              </a:rPr>
              <a:t>	</a:t>
            </a:r>
            <a:r>
              <a:rPr lang="en-US" altLang="th-TH" sz="1600" b="1" dirty="0">
                <a:solidFill>
                  <a:sysClr val="windowText" lastClr="000000"/>
                </a:solidFill>
                <a:latin typeface="Angsana New" pitchFamily="18" charset="-34"/>
                <a:cs typeface="Angsana New" pitchFamily="18" charset="-34"/>
                <a:sym typeface="Wingdings" pitchFamily="2" charset="2"/>
              </a:rPr>
              <a:t>     </a:t>
            </a:r>
            <a:r>
              <a:rPr lang="th-TH" altLang="th-TH" sz="1600" b="1" dirty="0">
                <a:solidFill>
                  <a:sysClr val="windowText" lastClr="000000"/>
                </a:solidFill>
                <a:latin typeface="Angsana New" pitchFamily="18" charset="-34"/>
                <a:cs typeface="Angsana New" pitchFamily="18" charset="-34"/>
              </a:rPr>
              <a:t>คู่สมรส   ชื่อ........................................................................เลขประจำตัวประชาชน.......................................................</a:t>
            </a:r>
            <a:endParaRPr lang="en-US" altLang="th-TH" sz="1600" b="1" dirty="0">
              <a:solidFill>
                <a:sysClr val="windowText" lastClr="000000"/>
              </a:solidFill>
              <a:latin typeface="Angsana New" pitchFamily="18" charset="-34"/>
              <a:cs typeface="Angsana New" pitchFamily="18" charset="-34"/>
            </a:endParaRPr>
          </a:p>
          <a:p>
            <a:pPr marL="342209" indent="-342209">
              <a:lnSpc>
                <a:spcPct val="80000"/>
              </a:lnSpc>
              <a:defRPr/>
            </a:pPr>
            <a:r>
              <a:rPr lang="th-TH" altLang="th-TH" sz="1600" b="1" dirty="0">
                <a:solidFill>
                  <a:sysClr val="windowText" lastClr="000000"/>
                </a:solidFill>
                <a:latin typeface="Angsana New" pitchFamily="18" charset="-34"/>
                <a:cs typeface="Angsana New" pitchFamily="18" charset="-34"/>
              </a:rPr>
              <a:t>	</a:t>
            </a:r>
            <a:r>
              <a:rPr lang="en-US" altLang="th-TH" sz="1600" b="1" dirty="0">
                <a:solidFill>
                  <a:sysClr val="windowText" lastClr="000000"/>
                </a:solidFill>
                <a:latin typeface="Angsana New" pitchFamily="18" charset="-34"/>
                <a:cs typeface="Angsana New" pitchFamily="18" charset="-34"/>
                <a:sym typeface="Wingdings" pitchFamily="2" charset="2"/>
              </a:rPr>
              <a:t>     </a:t>
            </a:r>
            <a:r>
              <a:rPr lang="th-TH" altLang="th-TH" sz="1600" b="1" dirty="0">
                <a:solidFill>
                  <a:sysClr val="windowText" lastClr="000000"/>
                </a:solidFill>
                <a:latin typeface="Angsana New" pitchFamily="18" charset="-34"/>
                <a:cs typeface="Angsana New" pitchFamily="18" charset="-34"/>
              </a:rPr>
              <a:t>บิดา        ชื่อ........................................................................เลขประจำตัวประชาชน........................................................</a:t>
            </a:r>
            <a:endParaRPr lang="en-US" altLang="th-TH" sz="1600" b="1" dirty="0">
              <a:solidFill>
                <a:sysClr val="windowText" lastClr="000000"/>
              </a:solidFill>
              <a:latin typeface="Angsana New" pitchFamily="18" charset="-34"/>
              <a:cs typeface="Angsana New" pitchFamily="18" charset="-34"/>
            </a:endParaRPr>
          </a:p>
          <a:p>
            <a:pPr marL="342209" indent="-342209">
              <a:lnSpc>
                <a:spcPct val="80000"/>
              </a:lnSpc>
              <a:defRPr/>
            </a:pPr>
            <a:r>
              <a:rPr lang="th-TH" altLang="th-TH" sz="1600" b="1" dirty="0">
                <a:solidFill>
                  <a:sysClr val="windowText" lastClr="000000"/>
                </a:solidFill>
                <a:latin typeface="Angsana New" pitchFamily="18" charset="-34"/>
                <a:cs typeface="Angsana New" pitchFamily="18" charset="-34"/>
              </a:rPr>
              <a:t>	</a:t>
            </a:r>
            <a:r>
              <a:rPr lang="en-US" altLang="th-TH" sz="1600" b="1" dirty="0">
                <a:solidFill>
                  <a:sysClr val="windowText" lastClr="000000"/>
                </a:solidFill>
                <a:latin typeface="Angsana New" pitchFamily="18" charset="-34"/>
                <a:cs typeface="Angsana New" pitchFamily="18" charset="-34"/>
                <a:sym typeface="Wingdings" pitchFamily="2" charset="2"/>
              </a:rPr>
              <a:t>     </a:t>
            </a:r>
            <a:r>
              <a:rPr lang="th-TH" altLang="th-TH" sz="1600" b="1" dirty="0">
                <a:solidFill>
                  <a:sysClr val="windowText" lastClr="000000"/>
                </a:solidFill>
                <a:latin typeface="Angsana New" pitchFamily="18" charset="-34"/>
                <a:cs typeface="Angsana New" pitchFamily="18" charset="-34"/>
              </a:rPr>
              <a:t>มารดา    ชื่อ........................................................................เลขประจำตัวประชาชน........................................................</a:t>
            </a:r>
            <a:endParaRPr lang="en-US" altLang="th-TH" sz="1600" b="1" dirty="0">
              <a:solidFill>
                <a:sysClr val="windowText" lastClr="000000"/>
              </a:solidFill>
              <a:latin typeface="Angsana New" pitchFamily="18" charset="-34"/>
              <a:cs typeface="Angsana New" pitchFamily="18" charset="-34"/>
            </a:endParaRPr>
          </a:p>
          <a:p>
            <a:pPr marL="342209" indent="-342209">
              <a:lnSpc>
                <a:spcPct val="80000"/>
              </a:lnSpc>
              <a:defRPr/>
            </a:pPr>
            <a:r>
              <a:rPr lang="th-TH" altLang="th-TH" sz="1600" b="1" dirty="0">
                <a:solidFill>
                  <a:sysClr val="windowText" lastClr="000000"/>
                </a:solidFill>
                <a:latin typeface="Angsana New" pitchFamily="18" charset="-34"/>
                <a:cs typeface="Angsana New" pitchFamily="18" charset="-34"/>
              </a:rPr>
              <a:t>	</a:t>
            </a:r>
            <a:r>
              <a:rPr lang="en-US" altLang="th-TH" sz="1600" b="1" dirty="0">
                <a:solidFill>
                  <a:sysClr val="windowText" lastClr="000000"/>
                </a:solidFill>
                <a:latin typeface="Angsana New" pitchFamily="18" charset="-34"/>
                <a:cs typeface="Angsana New" pitchFamily="18" charset="-34"/>
                <a:sym typeface="Wingdings" pitchFamily="2" charset="2"/>
              </a:rPr>
              <a:t>     </a:t>
            </a:r>
            <a:r>
              <a:rPr lang="th-TH" altLang="th-TH" sz="1600" b="1" dirty="0">
                <a:solidFill>
                  <a:sysClr val="windowText" lastClr="000000"/>
                </a:solidFill>
                <a:latin typeface="Angsana New" pitchFamily="18" charset="-34"/>
                <a:cs typeface="Angsana New" pitchFamily="18" charset="-34"/>
              </a:rPr>
              <a:t>บุตร       ชื่อ........................................................................เลขประจำตัวประชาชน........................................................</a:t>
            </a:r>
            <a:endParaRPr lang="en-US" altLang="th-TH" sz="1600" b="1" dirty="0">
              <a:solidFill>
                <a:sysClr val="windowText" lastClr="000000"/>
              </a:solidFill>
              <a:latin typeface="Angsana New" pitchFamily="18" charset="-34"/>
              <a:cs typeface="Angsana New" pitchFamily="18" charset="-34"/>
            </a:endParaRPr>
          </a:p>
          <a:p>
            <a:pPr marL="342209" indent="-342209">
              <a:lnSpc>
                <a:spcPct val="80000"/>
              </a:lnSpc>
              <a:defRPr/>
            </a:pPr>
            <a:r>
              <a:rPr lang="th-TH" altLang="th-TH" sz="1600" b="1" dirty="0">
                <a:solidFill>
                  <a:sysClr val="windowText" lastClr="000000"/>
                </a:solidFill>
                <a:latin typeface="Angsana New" pitchFamily="18" charset="-34"/>
                <a:cs typeface="Angsana New" pitchFamily="18" charset="-34"/>
              </a:rPr>
              <a:t>	                         เกิดเมื่อ.................................................................เป็นบุตรลำดับที่.....................</a:t>
            </a:r>
            <a:endParaRPr lang="en-US" altLang="th-TH" sz="1600" b="1" dirty="0">
              <a:solidFill>
                <a:sysClr val="windowText" lastClr="000000"/>
              </a:solidFill>
              <a:latin typeface="Angsana New" pitchFamily="18" charset="-34"/>
              <a:cs typeface="Angsana New" pitchFamily="18" charset="-34"/>
            </a:endParaRPr>
          </a:p>
          <a:p>
            <a:pPr marL="342209" indent="-342209">
              <a:lnSpc>
                <a:spcPct val="80000"/>
              </a:lnSpc>
              <a:defRPr/>
            </a:pPr>
            <a:r>
              <a:rPr lang="en-US" altLang="th-TH" sz="1600" b="1" dirty="0">
                <a:solidFill>
                  <a:sysClr val="windowText" lastClr="000000"/>
                </a:solidFill>
                <a:latin typeface="Angsana New" pitchFamily="18" charset="-34"/>
                <a:cs typeface="Angsana New" pitchFamily="18" charset="-34"/>
              </a:rPr>
              <a:t>	                        </a:t>
            </a:r>
            <a:r>
              <a:rPr lang="en-US" altLang="th-TH" sz="1600" b="1" dirty="0">
                <a:solidFill>
                  <a:sysClr val="windowText" lastClr="000000"/>
                </a:solidFill>
                <a:latin typeface="Angsana New" pitchFamily="18" charset="-34"/>
                <a:cs typeface="Angsana New" pitchFamily="18" charset="-34"/>
                <a:sym typeface="Wingdings" pitchFamily="2" charset="2"/>
              </a:rPr>
              <a:t></a:t>
            </a:r>
            <a:r>
              <a:rPr lang="en-US" altLang="th-TH" sz="1600" b="1" dirty="0">
                <a:solidFill>
                  <a:sysClr val="windowText" lastClr="000000"/>
                </a:solidFill>
                <a:latin typeface="Angsana New" pitchFamily="18" charset="-34"/>
                <a:cs typeface="Angsana New" pitchFamily="18" charset="-34"/>
              </a:rPr>
              <a:t> </a:t>
            </a:r>
            <a:r>
              <a:rPr lang="th-TH" altLang="th-TH" sz="1600" b="1" dirty="0">
                <a:solidFill>
                  <a:sysClr val="windowText" lastClr="000000"/>
                </a:solidFill>
                <a:latin typeface="Angsana New" pitchFamily="18" charset="-34"/>
                <a:cs typeface="Angsana New" pitchFamily="18" charset="-34"/>
              </a:rPr>
              <a:t>ยังไม่บรรลุนิติภาวะ  </a:t>
            </a:r>
            <a:r>
              <a:rPr lang="en-US" altLang="th-TH" sz="1600" b="1" dirty="0">
                <a:solidFill>
                  <a:sysClr val="windowText" lastClr="000000"/>
                </a:solidFill>
                <a:latin typeface="Angsana New" pitchFamily="18" charset="-34"/>
                <a:cs typeface="Angsana New" pitchFamily="18" charset="-34"/>
                <a:sym typeface="Wingdings" pitchFamily="2" charset="2"/>
              </a:rPr>
              <a:t></a:t>
            </a:r>
            <a:r>
              <a:rPr lang="th-TH" altLang="th-TH" sz="1600" b="1" dirty="0">
                <a:solidFill>
                  <a:sysClr val="windowText" lastClr="000000"/>
                </a:solidFill>
                <a:latin typeface="Angsana New" pitchFamily="18" charset="-34"/>
                <a:cs typeface="Angsana New" pitchFamily="18" charset="-34"/>
              </a:rPr>
              <a:t>  เป็นบุตรไร้ความสามารถ  หรือเสมือนไร้ความสามารถ</a:t>
            </a:r>
            <a:endParaRPr lang="en-US" altLang="th-TH" sz="1600" b="1" dirty="0">
              <a:solidFill>
                <a:sysClr val="windowText" lastClr="000000"/>
              </a:solidFill>
              <a:latin typeface="Angsana New" pitchFamily="18" charset="-34"/>
              <a:cs typeface="Angsana New" pitchFamily="18" charset="-34"/>
            </a:endParaRPr>
          </a:p>
          <a:p>
            <a:pPr marL="342209" indent="-342209">
              <a:lnSpc>
                <a:spcPct val="80000"/>
              </a:lnSpc>
              <a:defRPr/>
            </a:pPr>
            <a:r>
              <a:rPr lang="th-TH" altLang="th-TH" sz="1600" b="1" dirty="0">
                <a:solidFill>
                  <a:sysClr val="windowText" lastClr="000000"/>
                </a:solidFill>
                <a:latin typeface="Angsana New" pitchFamily="18" charset="-34"/>
                <a:cs typeface="Angsana New" pitchFamily="18" charset="-34"/>
              </a:rPr>
              <a:t>ป่วยเป็นโรค......................................................................................................................................................................................................</a:t>
            </a:r>
            <a:endParaRPr lang="en-US" altLang="th-TH" sz="1600" b="1" dirty="0">
              <a:solidFill>
                <a:sysClr val="windowText" lastClr="000000"/>
              </a:solidFill>
              <a:latin typeface="Angsana New" pitchFamily="18" charset="-34"/>
              <a:cs typeface="Angsana New" pitchFamily="18" charset="-34"/>
            </a:endParaRPr>
          </a:p>
          <a:p>
            <a:pPr marL="342209" indent="-342209">
              <a:lnSpc>
                <a:spcPct val="80000"/>
              </a:lnSpc>
              <a:defRPr/>
            </a:pPr>
            <a:r>
              <a:rPr lang="th-TH" altLang="th-TH" sz="1600" b="1" dirty="0">
                <a:solidFill>
                  <a:sysClr val="windowText" lastClr="000000"/>
                </a:solidFill>
                <a:latin typeface="Angsana New" pitchFamily="18" charset="-34"/>
                <a:cs typeface="Angsana New" pitchFamily="18" charset="-34"/>
              </a:rPr>
              <a:t>และได้เข้ารับการตรวจรักษาพยาบาลจาก(ชื่อสถานพยาบาล)...........................................................................................................................</a:t>
            </a:r>
            <a:endParaRPr lang="en-US" altLang="th-TH" sz="1600" b="1" dirty="0">
              <a:solidFill>
                <a:sysClr val="windowText" lastClr="000000"/>
              </a:solidFill>
              <a:latin typeface="Angsana New" pitchFamily="18" charset="-34"/>
              <a:cs typeface="Angsana New" pitchFamily="18" charset="-34"/>
            </a:endParaRPr>
          </a:p>
          <a:p>
            <a:pPr marL="342209" indent="-342209">
              <a:lnSpc>
                <a:spcPct val="80000"/>
              </a:lnSpc>
              <a:defRPr/>
            </a:pPr>
            <a:r>
              <a:rPr lang="th-TH" altLang="th-TH" sz="1600" b="1" dirty="0">
                <a:solidFill>
                  <a:sysClr val="windowText" lastClr="000000"/>
                </a:solidFill>
                <a:latin typeface="Angsana New" pitchFamily="18" charset="-34"/>
                <a:cs typeface="Angsana New" pitchFamily="18" charset="-34"/>
              </a:rPr>
              <a:t>ซึ่งเป็นสถานพยาบาลของ  </a:t>
            </a:r>
            <a:r>
              <a:rPr lang="en-US" altLang="th-TH" sz="1600" b="1" dirty="0">
                <a:solidFill>
                  <a:sysClr val="windowText" lastClr="000000"/>
                </a:solidFill>
                <a:latin typeface="Angsana New" pitchFamily="18" charset="-34"/>
                <a:cs typeface="Angsana New" pitchFamily="18" charset="-34"/>
                <a:sym typeface="Wingdings" pitchFamily="2" charset="2"/>
              </a:rPr>
              <a:t></a:t>
            </a:r>
            <a:r>
              <a:rPr lang="th-TH" altLang="th-TH" sz="1600" b="1" dirty="0">
                <a:solidFill>
                  <a:sysClr val="windowText" lastClr="000000"/>
                </a:solidFill>
                <a:latin typeface="Angsana New" pitchFamily="18" charset="-34"/>
                <a:cs typeface="Angsana New" pitchFamily="18" charset="-34"/>
              </a:rPr>
              <a:t>  ทางราชการ  </a:t>
            </a:r>
            <a:r>
              <a:rPr lang="en-US" altLang="th-TH" sz="1600" b="1" dirty="0">
                <a:solidFill>
                  <a:sysClr val="windowText" lastClr="000000"/>
                </a:solidFill>
                <a:latin typeface="Angsana New" pitchFamily="18" charset="-34"/>
                <a:cs typeface="Angsana New" pitchFamily="18" charset="-34"/>
                <a:sym typeface="Wingdings" pitchFamily="2" charset="2"/>
              </a:rPr>
              <a:t></a:t>
            </a:r>
            <a:r>
              <a:rPr lang="th-TH" altLang="th-TH" sz="1600" b="1" dirty="0">
                <a:solidFill>
                  <a:sysClr val="windowText" lastClr="000000"/>
                </a:solidFill>
                <a:latin typeface="Angsana New" pitchFamily="18" charset="-34"/>
                <a:cs typeface="Angsana New" pitchFamily="18" charset="-34"/>
              </a:rPr>
              <a:t>  เอกชน  ตั้งแต่วันที่..................................................................................................ถึงวันที่</a:t>
            </a:r>
            <a:endParaRPr lang="en-US" altLang="th-TH" sz="1600" b="1" dirty="0">
              <a:solidFill>
                <a:sysClr val="windowText" lastClr="000000"/>
              </a:solidFill>
              <a:latin typeface="Angsana New" pitchFamily="18" charset="-34"/>
              <a:cs typeface="Angsana New" pitchFamily="18" charset="-34"/>
            </a:endParaRPr>
          </a:p>
          <a:p>
            <a:pPr marL="342209" indent="-342209">
              <a:lnSpc>
                <a:spcPct val="80000"/>
              </a:lnSpc>
              <a:defRPr/>
            </a:pPr>
            <a:r>
              <a:rPr lang="th-TH" altLang="th-TH" sz="1600" b="1" dirty="0">
                <a:solidFill>
                  <a:sysClr val="windowText" lastClr="000000"/>
                </a:solidFill>
                <a:latin typeface="Angsana New" pitchFamily="18" charset="-34"/>
                <a:cs typeface="Angsana New" pitchFamily="18" charset="-34"/>
              </a:rPr>
              <a:t>.....................................................................เป็นเงินรวมทั้งสิ้น.................................................................................................................บาท</a:t>
            </a:r>
            <a:endParaRPr lang="en-US" altLang="th-TH" sz="1600" b="1" dirty="0">
              <a:solidFill>
                <a:sysClr val="windowText" lastClr="000000"/>
              </a:solidFill>
              <a:latin typeface="Angsana New" pitchFamily="18" charset="-34"/>
              <a:cs typeface="Angsana New" pitchFamily="18" charset="-34"/>
            </a:endParaRPr>
          </a:p>
          <a:p>
            <a:pPr marL="342209" indent="-342209">
              <a:lnSpc>
                <a:spcPct val="80000"/>
              </a:lnSpc>
              <a:defRPr/>
            </a:pPr>
            <a:r>
              <a:rPr lang="th-TH" altLang="th-TH" sz="1600" b="1" dirty="0">
                <a:solidFill>
                  <a:sysClr val="windowText" lastClr="000000"/>
                </a:solidFill>
                <a:latin typeface="Angsana New" pitchFamily="18" charset="-34"/>
                <a:cs typeface="Angsana New" pitchFamily="18" charset="-34"/>
              </a:rPr>
              <a:t>(............................................................................................................................................)ตามใบเสร็จรับเงินที่แนบ  จำนวน..............ฉบับ</a:t>
            </a:r>
            <a:endParaRPr lang="en-US" altLang="th-TH" sz="1600" b="1" dirty="0">
              <a:solidFill>
                <a:sysClr val="windowText" lastClr="000000"/>
              </a:solidFill>
              <a:latin typeface="Angsana New" pitchFamily="18" charset="-34"/>
              <a:cs typeface="Angsana New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421380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496650" y="836712"/>
            <a:ext cx="8229600" cy="5638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248" tIns="45624" rIns="91248" bIns="45624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209" indent="-342209">
              <a:defRPr/>
            </a:pPr>
            <a:endParaRPr lang="en-US" altLang="th-TH" dirty="0">
              <a:solidFill>
                <a:sysClr val="windowText" lastClr="000000"/>
              </a:solidFill>
              <a:latin typeface="Calibri"/>
              <a:cs typeface="Cordia New"/>
            </a:endParaRPr>
          </a:p>
          <a:p>
            <a:pPr marL="342209" indent="-342209">
              <a:defRPr/>
            </a:pPr>
            <a:r>
              <a:rPr lang="th-TH" altLang="th-TH" sz="1800" b="1" dirty="0">
                <a:solidFill>
                  <a:sysClr val="windowText" lastClr="000000"/>
                </a:solidFill>
                <a:latin typeface="Calibri"/>
                <a:cs typeface="Angsana New" pitchFamily="18" charset="-34"/>
              </a:rPr>
              <a:t>3.	ข้าพเจ้ามีสิทธิได้รับเงินค่ารักษาพยาบาล  ตามพระราชกฤษฎีกาเงินสวัสดิการเกี่ยวกับการรักษาพยาบาล</a:t>
            </a:r>
          </a:p>
          <a:p>
            <a:pPr marL="342209" indent="-342209">
              <a:defRPr/>
            </a:pPr>
            <a:r>
              <a:rPr lang="th-TH" altLang="th-TH" sz="1800" b="1" dirty="0">
                <a:solidFill>
                  <a:sysClr val="windowText" lastClr="000000"/>
                </a:solidFill>
                <a:latin typeface="Calibri"/>
                <a:cs typeface="Angsana New" pitchFamily="18" charset="-34"/>
              </a:rPr>
              <a:t>	</a:t>
            </a:r>
            <a:r>
              <a:rPr lang="en-US" altLang="th-TH" sz="1800" b="1" dirty="0">
                <a:solidFill>
                  <a:sysClr val="windowText" lastClr="000000"/>
                </a:solidFill>
                <a:latin typeface="Calibri"/>
                <a:cs typeface="Angsana New" pitchFamily="18" charset="-34"/>
                <a:sym typeface="Wingdings" pitchFamily="2" charset="2"/>
              </a:rPr>
              <a:t></a:t>
            </a:r>
            <a:r>
              <a:rPr lang="th-TH" altLang="th-TH" sz="1800" b="1" dirty="0">
                <a:solidFill>
                  <a:sysClr val="windowText" lastClr="000000"/>
                </a:solidFill>
                <a:latin typeface="Calibri"/>
                <a:cs typeface="Angsana New" pitchFamily="18" charset="-34"/>
              </a:rPr>
              <a:t>  ตามสิทธิ          </a:t>
            </a:r>
            <a:r>
              <a:rPr lang="en-US" altLang="th-TH" sz="1800" b="1" dirty="0">
                <a:solidFill>
                  <a:sysClr val="windowText" lastClr="000000"/>
                </a:solidFill>
                <a:latin typeface="Calibri"/>
                <a:cs typeface="Angsana New" pitchFamily="18" charset="-34"/>
                <a:sym typeface="Wingdings" pitchFamily="2" charset="2"/>
              </a:rPr>
              <a:t></a:t>
            </a:r>
            <a:r>
              <a:rPr lang="th-TH" altLang="th-TH" sz="1800" b="1" dirty="0">
                <a:solidFill>
                  <a:sysClr val="windowText" lastClr="000000"/>
                </a:solidFill>
                <a:latin typeface="Calibri"/>
                <a:cs typeface="Angsana New" pitchFamily="18" charset="-34"/>
              </a:rPr>
              <a:t>  เฉพาะส่วนที่ขาดอยู่จากสิทธิที่ได้รับจากหน่วยงานอื่น</a:t>
            </a:r>
          </a:p>
          <a:p>
            <a:pPr marL="342209" indent="-342209">
              <a:defRPr/>
            </a:pPr>
            <a:r>
              <a:rPr lang="th-TH" altLang="th-TH" sz="1800" b="1" dirty="0">
                <a:solidFill>
                  <a:sysClr val="windowText" lastClr="000000"/>
                </a:solidFill>
                <a:latin typeface="Calibri"/>
                <a:cs typeface="Angsana New" pitchFamily="18" charset="-34"/>
              </a:rPr>
              <a:t>		          </a:t>
            </a:r>
            <a:r>
              <a:rPr lang="en-US" altLang="th-TH" sz="1800" b="1" dirty="0">
                <a:solidFill>
                  <a:sysClr val="windowText" lastClr="000000"/>
                </a:solidFill>
                <a:latin typeface="Calibri"/>
                <a:cs typeface="Angsana New" pitchFamily="18" charset="-34"/>
                <a:sym typeface="Wingdings" pitchFamily="2" charset="2"/>
              </a:rPr>
              <a:t></a:t>
            </a:r>
            <a:r>
              <a:rPr lang="th-TH" altLang="th-TH" sz="1800" b="1" dirty="0">
                <a:solidFill>
                  <a:sysClr val="windowText" lastClr="000000"/>
                </a:solidFill>
                <a:latin typeface="Calibri"/>
                <a:cs typeface="Angsana New" pitchFamily="18" charset="-34"/>
              </a:rPr>
              <a:t>  เฉพาะส่วนที่ขาดอยู่จากสัญญาประกันภัย</a:t>
            </a:r>
          </a:p>
          <a:p>
            <a:pPr marL="342209" indent="-342209">
              <a:defRPr/>
            </a:pPr>
            <a:r>
              <a:rPr lang="th-TH" altLang="th-TH" sz="1800" b="1" dirty="0">
                <a:solidFill>
                  <a:sysClr val="windowText" lastClr="000000"/>
                </a:solidFill>
                <a:latin typeface="Calibri"/>
                <a:cs typeface="Angsana New" pitchFamily="18" charset="-34"/>
              </a:rPr>
              <a:t>เป็นเงิน..........................................................บาท (................................................................................................................)และ</a:t>
            </a:r>
          </a:p>
          <a:p>
            <a:pPr marL="342209" indent="-342209">
              <a:defRPr/>
            </a:pPr>
            <a:r>
              <a:rPr lang="th-TH" altLang="th-TH" sz="1800" b="1" dirty="0">
                <a:solidFill>
                  <a:sysClr val="windowText" lastClr="000000"/>
                </a:solidFill>
                <a:latin typeface="Calibri"/>
                <a:cs typeface="Angsana New" pitchFamily="18" charset="-34"/>
              </a:rPr>
              <a:t>	(1) ข้าพเจ้า             </a:t>
            </a:r>
            <a:r>
              <a:rPr lang="en-US" altLang="th-TH" sz="1800" b="1" dirty="0">
                <a:solidFill>
                  <a:sysClr val="windowText" lastClr="000000"/>
                </a:solidFill>
                <a:latin typeface="Calibri"/>
                <a:cs typeface="Angsana New" pitchFamily="18" charset="-34"/>
                <a:sym typeface="Wingdings" pitchFamily="2" charset="2"/>
              </a:rPr>
              <a:t></a:t>
            </a:r>
            <a:r>
              <a:rPr lang="en-US" altLang="th-TH" sz="1800" b="1" dirty="0">
                <a:solidFill>
                  <a:sysClr val="windowText" lastClr="000000"/>
                </a:solidFill>
                <a:latin typeface="Calibri"/>
                <a:cs typeface="Angsana New" pitchFamily="18" charset="-34"/>
              </a:rPr>
              <a:t>  </a:t>
            </a:r>
            <a:r>
              <a:rPr lang="th-TH" altLang="th-TH" sz="1800" b="1" dirty="0">
                <a:solidFill>
                  <a:sysClr val="windowText" lastClr="000000"/>
                </a:solidFill>
                <a:latin typeface="Calibri"/>
                <a:cs typeface="Angsana New" pitchFamily="18" charset="-34"/>
              </a:rPr>
              <a:t>ไม่มีสิทธิได้รับค่ารักษาพยาบาลจากหน่วยงานอื่น            		                     </a:t>
            </a:r>
            <a:r>
              <a:rPr lang="en-US" altLang="th-TH" sz="1800" b="1" dirty="0">
                <a:solidFill>
                  <a:sysClr val="windowText" lastClr="000000"/>
                </a:solidFill>
                <a:latin typeface="Calibri"/>
                <a:cs typeface="Angsana New" pitchFamily="18" charset="-34"/>
              </a:rPr>
              <a:t>   </a:t>
            </a:r>
            <a:r>
              <a:rPr lang="en-US" altLang="th-TH" sz="1800" b="1" dirty="0">
                <a:solidFill>
                  <a:sysClr val="windowText" lastClr="000000"/>
                </a:solidFill>
                <a:latin typeface="Calibri"/>
                <a:cs typeface="Angsana New" pitchFamily="18" charset="-34"/>
                <a:sym typeface="Wingdings" pitchFamily="2" charset="2"/>
              </a:rPr>
              <a:t></a:t>
            </a:r>
            <a:r>
              <a:rPr lang="en-US" altLang="th-TH" sz="1800" b="1" dirty="0">
                <a:solidFill>
                  <a:sysClr val="windowText" lastClr="000000"/>
                </a:solidFill>
                <a:latin typeface="Calibri"/>
                <a:cs typeface="Angsana New" pitchFamily="18" charset="-34"/>
              </a:rPr>
              <a:t>  </a:t>
            </a:r>
            <a:r>
              <a:rPr lang="th-TH" altLang="th-TH" sz="1800" b="1" dirty="0">
                <a:solidFill>
                  <a:sysClr val="windowText" lastClr="000000"/>
                </a:solidFill>
                <a:latin typeface="Calibri"/>
                <a:cs typeface="Angsana New" pitchFamily="18" charset="-34"/>
              </a:rPr>
              <a:t>มีสิทธิได้รับค่ารักษาพยาบาลจากหน่วยงานอื่นแต่เลือกใช้สิทธิจากทางราชการ</a:t>
            </a:r>
          </a:p>
          <a:p>
            <a:pPr marL="342209" indent="-342209">
              <a:defRPr/>
            </a:pPr>
            <a:r>
              <a:rPr lang="th-TH" altLang="th-TH" sz="1800" b="1" dirty="0">
                <a:solidFill>
                  <a:sysClr val="windowText" lastClr="000000"/>
                </a:solidFill>
                <a:latin typeface="Calibri"/>
                <a:cs typeface="Angsana New" pitchFamily="18" charset="-34"/>
              </a:rPr>
              <a:t>		          </a:t>
            </a:r>
            <a:r>
              <a:rPr lang="en-US" altLang="th-TH" sz="1800" b="1" dirty="0">
                <a:solidFill>
                  <a:sysClr val="windowText" lastClr="000000"/>
                </a:solidFill>
                <a:latin typeface="Calibri"/>
                <a:cs typeface="Angsana New" pitchFamily="18" charset="-34"/>
                <a:sym typeface="Wingdings" pitchFamily="2" charset="2"/>
              </a:rPr>
              <a:t></a:t>
            </a:r>
            <a:r>
              <a:rPr lang="en-US" altLang="th-TH" sz="1800" b="1" dirty="0">
                <a:solidFill>
                  <a:sysClr val="windowText" lastClr="000000"/>
                </a:solidFill>
                <a:latin typeface="Calibri"/>
                <a:cs typeface="Angsana New" pitchFamily="18" charset="-34"/>
              </a:rPr>
              <a:t>  </a:t>
            </a:r>
            <a:r>
              <a:rPr lang="th-TH" altLang="th-TH" sz="1800" b="1" dirty="0">
                <a:solidFill>
                  <a:sysClr val="windowText" lastClr="000000"/>
                </a:solidFill>
                <a:latin typeface="Calibri"/>
                <a:cs typeface="Angsana New" pitchFamily="18" charset="-34"/>
              </a:rPr>
              <a:t>มีสิทธิได้รับค่ารักษาพยาบาลตามสัญญาประกันภัย</a:t>
            </a:r>
          </a:p>
          <a:p>
            <a:pPr marL="342209" indent="-342209">
              <a:defRPr/>
            </a:pPr>
            <a:r>
              <a:rPr lang="th-TH" altLang="th-TH" sz="1800" b="1" dirty="0">
                <a:solidFill>
                  <a:sysClr val="windowText" lastClr="000000"/>
                </a:solidFill>
                <a:latin typeface="Calibri"/>
                <a:cs typeface="Angsana New" pitchFamily="18" charset="-34"/>
              </a:rPr>
              <a:t>		          </a:t>
            </a:r>
            <a:r>
              <a:rPr lang="en-US" altLang="th-TH" sz="1800" b="1" dirty="0">
                <a:solidFill>
                  <a:sysClr val="windowText" lastClr="000000"/>
                </a:solidFill>
                <a:latin typeface="Calibri"/>
                <a:cs typeface="Angsana New" pitchFamily="18" charset="-34"/>
                <a:sym typeface="Wingdings" pitchFamily="2" charset="2"/>
              </a:rPr>
              <a:t></a:t>
            </a:r>
            <a:r>
              <a:rPr lang="en-US" altLang="th-TH" sz="1800" b="1" dirty="0">
                <a:solidFill>
                  <a:sysClr val="windowText" lastClr="000000"/>
                </a:solidFill>
                <a:latin typeface="Calibri"/>
                <a:cs typeface="Angsana New" pitchFamily="18" charset="-34"/>
              </a:rPr>
              <a:t>  </a:t>
            </a:r>
            <a:r>
              <a:rPr lang="th-TH" altLang="th-TH" sz="1800" b="1" dirty="0">
                <a:solidFill>
                  <a:sysClr val="windowText" lastClr="000000"/>
                </a:solidFill>
                <a:latin typeface="Calibri"/>
                <a:cs typeface="Angsana New" pitchFamily="18" charset="-34"/>
              </a:rPr>
              <a:t>เป็นผู้ใช้สิทธิเบิกค่ารักษาพยาบาลสำหรับบุตรแต่เพียงฝ่ายเดียว</a:t>
            </a:r>
          </a:p>
          <a:p>
            <a:pPr marL="342209" indent="-342209">
              <a:defRPr/>
            </a:pPr>
            <a:r>
              <a:rPr lang="th-TH" altLang="th-TH" sz="1800" b="1" dirty="0">
                <a:solidFill>
                  <a:sysClr val="windowText" lastClr="000000"/>
                </a:solidFill>
                <a:latin typeface="Calibri"/>
                <a:cs typeface="Angsana New" pitchFamily="18" charset="-34"/>
              </a:rPr>
              <a:t>	(2) ..........ข้าพเจ้า       </a:t>
            </a:r>
            <a:r>
              <a:rPr lang="en-US" altLang="th-TH" sz="1800" b="1" dirty="0">
                <a:solidFill>
                  <a:sysClr val="windowText" lastClr="000000"/>
                </a:solidFill>
                <a:latin typeface="Calibri"/>
                <a:cs typeface="Angsana New" pitchFamily="18" charset="-34"/>
                <a:sym typeface="Wingdings" pitchFamily="2" charset="2"/>
              </a:rPr>
              <a:t></a:t>
            </a:r>
            <a:r>
              <a:rPr lang="en-US" altLang="th-TH" sz="1800" b="1" dirty="0">
                <a:solidFill>
                  <a:sysClr val="windowText" lastClr="000000"/>
                </a:solidFill>
                <a:latin typeface="Calibri"/>
                <a:cs typeface="Angsana New" pitchFamily="18" charset="-34"/>
              </a:rPr>
              <a:t>  </a:t>
            </a:r>
            <a:r>
              <a:rPr lang="th-TH" altLang="th-TH" sz="1800" b="1" dirty="0">
                <a:solidFill>
                  <a:sysClr val="windowText" lastClr="000000"/>
                </a:solidFill>
                <a:latin typeface="Calibri"/>
                <a:cs typeface="Angsana New" pitchFamily="18" charset="-34"/>
              </a:rPr>
              <a:t>ไม่มีสิทธิได้รับค่ารักษาพยาบาลจากหน่วยงานอื่น</a:t>
            </a:r>
          </a:p>
          <a:p>
            <a:pPr marL="342209" indent="-342209">
              <a:defRPr/>
            </a:pPr>
            <a:r>
              <a:rPr lang="th-TH" altLang="th-TH" sz="1800" b="1" dirty="0">
                <a:solidFill>
                  <a:sysClr val="windowText" lastClr="000000"/>
                </a:solidFill>
                <a:latin typeface="Calibri"/>
                <a:cs typeface="Angsana New" pitchFamily="18" charset="-34"/>
              </a:rPr>
              <a:t>		          </a:t>
            </a:r>
            <a:r>
              <a:rPr lang="en-US" altLang="th-TH" sz="1800" b="1" dirty="0">
                <a:solidFill>
                  <a:sysClr val="windowText" lastClr="000000"/>
                </a:solidFill>
                <a:latin typeface="Calibri"/>
                <a:cs typeface="Angsana New" pitchFamily="18" charset="-34"/>
                <a:sym typeface="Wingdings" pitchFamily="2" charset="2"/>
              </a:rPr>
              <a:t></a:t>
            </a:r>
            <a:r>
              <a:rPr lang="en-US" altLang="th-TH" sz="1800" b="1" dirty="0">
                <a:solidFill>
                  <a:sysClr val="windowText" lastClr="000000"/>
                </a:solidFill>
                <a:latin typeface="Calibri"/>
                <a:cs typeface="Angsana New" pitchFamily="18" charset="-34"/>
              </a:rPr>
              <a:t>  </a:t>
            </a:r>
            <a:r>
              <a:rPr lang="th-TH" altLang="th-TH" sz="1800" b="1" dirty="0">
                <a:solidFill>
                  <a:sysClr val="windowText" lastClr="000000"/>
                </a:solidFill>
                <a:latin typeface="Calibri"/>
                <a:cs typeface="Angsana New" pitchFamily="18" charset="-34"/>
              </a:rPr>
              <a:t>มีสิทธิได้รับค่ารักษาพยาบาลจากหน่วยงานอื่น  แต่ค่ารักษาพยาบาลที่ได้รับต่ำกว่า</a:t>
            </a:r>
          </a:p>
          <a:p>
            <a:pPr marL="342209" indent="-342209">
              <a:defRPr/>
            </a:pPr>
            <a:r>
              <a:rPr lang="th-TH" altLang="th-TH" sz="1800" b="1" dirty="0">
                <a:solidFill>
                  <a:sysClr val="windowText" lastClr="000000"/>
                </a:solidFill>
                <a:latin typeface="Calibri"/>
                <a:cs typeface="Angsana New" pitchFamily="18" charset="-34"/>
              </a:rPr>
              <a:t>			 สิทธิตามพระราชกฤษฎีกาฯ</a:t>
            </a:r>
          </a:p>
          <a:p>
            <a:pPr marL="342209" indent="-342209">
              <a:defRPr/>
            </a:pPr>
            <a:r>
              <a:rPr lang="th-TH" altLang="th-TH" sz="1800" b="1" dirty="0">
                <a:solidFill>
                  <a:sysClr val="windowText" lastClr="000000"/>
                </a:solidFill>
                <a:latin typeface="Calibri"/>
                <a:cs typeface="Angsana New" pitchFamily="18" charset="-34"/>
              </a:rPr>
              <a:t>		          </a:t>
            </a:r>
            <a:r>
              <a:rPr lang="en-US" altLang="th-TH" sz="1800" b="1" dirty="0">
                <a:solidFill>
                  <a:sysClr val="windowText" lastClr="000000"/>
                </a:solidFill>
                <a:latin typeface="Calibri"/>
                <a:cs typeface="Angsana New" pitchFamily="18" charset="-34"/>
                <a:sym typeface="Wingdings" pitchFamily="2" charset="2"/>
              </a:rPr>
              <a:t></a:t>
            </a:r>
            <a:r>
              <a:rPr lang="en-US" altLang="th-TH" sz="1800" b="1" dirty="0">
                <a:solidFill>
                  <a:sysClr val="windowText" lastClr="000000"/>
                </a:solidFill>
                <a:latin typeface="Calibri"/>
                <a:cs typeface="Angsana New" pitchFamily="18" charset="-34"/>
              </a:rPr>
              <a:t>  </a:t>
            </a:r>
            <a:r>
              <a:rPr lang="th-TH" altLang="th-TH" sz="1800" b="1" dirty="0">
                <a:solidFill>
                  <a:sysClr val="windowText" lastClr="000000"/>
                </a:solidFill>
                <a:latin typeface="Calibri"/>
                <a:cs typeface="Angsana New" pitchFamily="18" charset="-34"/>
              </a:rPr>
              <a:t>มีสิทธิได้รับค่ารักษาพยาบาลตามสัญญาประกันภัย</a:t>
            </a:r>
          </a:p>
          <a:p>
            <a:pPr marL="342209" indent="-342209">
              <a:defRPr/>
            </a:pPr>
            <a:r>
              <a:rPr lang="th-TH" altLang="th-TH" sz="1800" b="1" dirty="0">
                <a:solidFill>
                  <a:sysClr val="windowText" lastClr="000000"/>
                </a:solidFill>
                <a:latin typeface="Calibri"/>
                <a:cs typeface="Angsana New" pitchFamily="18" charset="-34"/>
              </a:rPr>
              <a:t>		          </a:t>
            </a:r>
            <a:r>
              <a:rPr lang="en-US" altLang="th-TH" sz="1800" b="1" dirty="0">
                <a:solidFill>
                  <a:sysClr val="windowText" lastClr="000000"/>
                </a:solidFill>
                <a:latin typeface="Calibri"/>
                <a:cs typeface="Angsana New" pitchFamily="18" charset="-34"/>
                <a:sym typeface="Wingdings" pitchFamily="2" charset="2"/>
              </a:rPr>
              <a:t></a:t>
            </a:r>
            <a:r>
              <a:rPr lang="en-US" altLang="th-TH" sz="1800" b="1" dirty="0">
                <a:solidFill>
                  <a:sysClr val="windowText" lastClr="000000"/>
                </a:solidFill>
                <a:latin typeface="Calibri"/>
                <a:cs typeface="Angsana New" pitchFamily="18" charset="-34"/>
              </a:rPr>
              <a:t>  </a:t>
            </a:r>
            <a:r>
              <a:rPr lang="th-TH" altLang="th-TH" sz="1800" b="1" dirty="0">
                <a:solidFill>
                  <a:sysClr val="windowText" lastClr="000000"/>
                </a:solidFill>
                <a:latin typeface="Calibri"/>
                <a:cs typeface="Angsana New" pitchFamily="18" charset="-34"/>
              </a:rPr>
              <a:t>มีสิทธิได้รับค่ารักษาพยาบาลจากหน่วยงานอื่นในฐานะเป็นผู้อาศัยสิทธิของผู้อื่น</a:t>
            </a:r>
            <a:endParaRPr lang="en-US" altLang="th-TH" sz="1800" b="1" dirty="0">
              <a:solidFill>
                <a:sysClr val="windowText" lastClr="000000"/>
              </a:solidFill>
              <a:latin typeface="Calibri"/>
              <a:cs typeface="Angsana New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616832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39552" y="476672"/>
            <a:ext cx="8229600" cy="1074448"/>
          </a:xfrm>
        </p:spPr>
        <p:txBody>
          <a:bodyPr>
            <a:normAutofit fontScale="90000"/>
          </a:bodyPr>
          <a:lstStyle/>
          <a:p>
            <a:pPr algn="r"/>
            <a:r>
              <a:rPr lang="th-TH" sz="6700" b="1" dirty="0">
                <a:solidFill>
                  <a:srgbClr val="002060"/>
                </a:solidFill>
              </a:rPr>
              <a:t>หลักการเบิกจ่ายเงินจากคลัง</a:t>
            </a:r>
            <a:r>
              <a:rPr lang="th-TH" dirty="0"/>
              <a:t/>
            </a:r>
            <a:br>
              <a:rPr lang="th-TH" dirty="0"/>
            </a:br>
            <a:endParaRPr lang="th-TH" dirty="0"/>
          </a:p>
        </p:txBody>
      </p:sp>
      <p:graphicFrame>
        <p:nvGraphicFramePr>
          <p:cNvPr id="3" name="ไดอะแกรม 2"/>
          <p:cNvGraphicFramePr/>
          <p:nvPr>
            <p:extLst>
              <p:ext uri="{D42A27DB-BD31-4B8C-83A1-F6EECF244321}">
                <p14:modId xmlns:p14="http://schemas.microsoft.com/office/powerpoint/2010/main" val="1908671748"/>
              </p:ext>
            </p:extLst>
          </p:nvPr>
        </p:nvGraphicFramePr>
        <p:xfrm>
          <a:off x="1043608" y="1268760"/>
          <a:ext cx="7776864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653136"/>
            <a:ext cx="1584176" cy="2023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92588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457200" y="980728"/>
            <a:ext cx="8229600" cy="5638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248" tIns="45624" rIns="91248" bIns="45624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209" indent="-342209">
              <a:defRPr/>
            </a:pPr>
            <a:endParaRPr lang="en-US" altLang="th-TH">
              <a:solidFill>
                <a:sysClr val="windowText" lastClr="000000"/>
              </a:solidFill>
              <a:latin typeface="Calibri"/>
              <a:cs typeface="Cordia New"/>
            </a:endParaRPr>
          </a:p>
          <a:p>
            <a:pPr marL="342209" indent="-342209">
              <a:defRPr/>
            </a:pPr>
            <a:r>
              <a:rPr lang="en-US" altLang="th-TH" sz="2000" b="1">
                <a:solidFill>
                  <a:sysClr val="windowText" lastClr="000000"/>
                </a:solidFill>
                <a:latin typeface="Angsana New" pitchFamily="18" charset="-34"/>
                <a:cs typeface="Angsana New" pitchFamily="18" charset="-34"/>
              </a:rPr>
              <a:t>4.  	</a:t>
            </a:r>
            <a:r>
              <a:rPr lang="th-TH" altLang="th-TH" sz="2000" b="1">
                <a:solidFill>
                  <a:sysClr val="windowText" lastClr="000000"/>
                </a:solidFill>
                <a:latin typeface="Angsana New" pitchFamily="18" charset="-34"/>
                <a:cs typeface="Angsana New" pitchFamily="18" charset="-34"/>
              </a:rPr>
              <a:t>เสนอ...........................................................................</a:t>
            </a:r>
          </a:p>
          <a:p>
            <a:pPr marL="342209" indent="-342209">
              <a:defRPr/>
            </a:pPr>
            <a:r>
              <a:rPr lang="th-TH" altLang="th-TH" sz="2000" b="1">
                <a:solidFill>
                  <a:sysClr val="windowText" lastClr="000000"/>
                </a:solidFill>
                <a:latin typeface="Angsana New" pitchFamily="18" charset="-34"/>
                <a:cs typeface="Angsana New" pitchFamily="18" charset="-34"/>
              </a:rPr>
              <a:t>	ข้าพเจ้าขอรับรองว่า  ข้าพเจ้ามีสิทธิเบิกค่ารักษาพยาบาลสำหรับตนเองและบุคคลในครอบครัว</a:t>
            </a:r>
          </a:p>
          <a:p>
            <a:pPr marL="342209" indent="-342209">
              <a:defRPr/>
            </a:pPr>
            <a:r>
              <a:rPr lang="th-TH" altLang="th-TH" sz="2000" b="1">
                <a:solidFill>
                  <a:sysClr val="windowText" lastClr="000000"/>
                </a:solidFill>
                <a:latin typeface="Angsana New" pitchFamily="18" charset="-34"/>
                <a:cs typeface="Angsana New" pitchFamily="18" charset="-34"/>
              </a:rPr>
              <a:t>ตามจำนวนที่ขอเบิก  ซึ่งกำหนดไว้ในกฎหมาย  และข้อความข้างต้นเป็นจริงทุกประการ</a:t>
            </a:r>
          </a:p>
          <a:p>
            <a:pPr marL="342209" indent="-342209">
              <a:defRPr/>
            </a:pPr>
            <a:r>
              <a:rPr lang="th-TH" altLang="th-TH" sz="2000" b="1">
                <a:solidFill>
                  <a:sysClr val="windowText" lastClr="000000"/>
                </a:solidFill>
                <a:latin typeface="Angsana New" pitchFamily="18" charset="-34"/>
                <a:cs typeface="Angsana New" pitchFamily="18" charset="-34"/>
              </a:rPr>
              <a:t>		       (ลงชื่อ)............................................................................................ผู้ขอรับเงินสวัสดิการ</a:t>
            </a:r>
          </a:p>
          <a:p>
            <a:pPr marL="342209" indent="-342209">
              <a:defRPr/>
            </a:pPr>
            <a:r>
              <a:rPr lang="th-TH" altLang="th-TH" sz="2000" b="1">
                <a:solidFill>
                  <a:sysClr val="windowText" lastClr="000000"/>
                </a:solidFill>
                <a:latin typeface="Angsana New" pitchFamily="18" charset="-34"/>
                <a:cs typeface="Angsana New" pitchFamily="18" charset="-34"/>
              </a:rPr>
              <a:t>		                    (.......................................................................................)</a:t>
            </a:r>
          </a:p>
          <a:p>
            <a:pPr marL="342209" indent="-342209">
              <a:defRPr/>
            </a:pPr>
            <a:r>
              <a:rPr lang="th-TH" altLang="th-TH" sz="2000" b="1">
                <a:solidFill>
                  <a:sysClr val="windowText" lastClr="000000"/>
                </a:solidFill>
                <a:latin typeface="Angsana New" pitchFamily="18" charset="-34"/>
                <a:cs typeface="Angsana New" pitchFamily="18" charset="-34"/>
              </a:rPr>
              <a:t>		วันที่..................เดือน......................................................พ.ศ.................</a:t>
            </a:r>
            <a:endParaRPr lang="en-US" altLang="th-TH" sz="2000" b="1">
              <a:solidFill>
                <a:sysClr val="windowText" lastClr="000000"/>
              </a:solidFill>
              <a:latin typeface="Angsana New" pitchFamily="18" charset="-34"/>
              <a:cs typeface="Angsana New" pitchFamily="18" charset="-34"/>
            </a:endParaRPr>
          </a:p>
          <a:p>
            <a:pPr marL="342209" indent="-342209">
              <a:defRPr/>
            </a:pPr>
            <a:r>
              <a:rPr lang="th-TH" altLang="th-TH" sz="2000" b="1">
                <a:solidFill>
                  <a:sysClr val="windowText" lastClr="000000"/>
                </a:solidFill>
                <a:latin typeface="Angsana New" pitchFamily="18" charset="-34"/>
                <a:cs typeface="Angsana New" pitchFamily="18" charset="-34"/>
              </a:rPr>
              <a:t>5.	คำอนุมัติ</a:t>
            </a:r>
          </a:p>
          <a:p>
            <a:pPr marL="342209" indent="-342209">
              <a:defRPr/>
            </a:pPr>
            <a:r>
              <a:rPr lang="th-TH" altLang="th-TH" sz="2000" b="1">
                <a:solidFill>
                  <a:sysClr val="windowText" lastClr="000000"/>
                </a:solidFill>
                <a:latin typeface="Angsana New" pitchFamily="18" charset="-34"/>
                <a:cs typeface="Angsana New" pitchFamily="18" charset="-34"/>
              </a:rPr>
              <a:t>		อนุมัติให้เบิกได้</a:t>
            </a:r>
          </a:p>
          <a:p>
            <a:pPr marL="342209" indent="-342209">
              <a:defRPr/>
            </a:pPr>
            <a:r>
              <a:rPr lang="th-TH" altLang="th-TH" sz="2000" b="1">
                <a:solidFill>
                  <a:sysClr val="windowText" lastClr="000000"/>
                </a:solidFill>
                <a:latin typeface="Angsana New" pitchFamily="18" charset="-34"/>
                <a:cs typeface="Angsana New" pitchFamily="18" charset="-34"/>
              </a:rPr>
              <a:t>			(ลงชื่อ)....................................................................</a:t>
            </a:r>
          </a:p>
          <a:p>
            <a:pPr marL="342209" indent="-342209">
              <a:defRPr/>
            </a:pPr>
            <a:r>
              <a:rPr lang="th-TH" altLang="th-TH" sz="2000" b="1">
                <a:solidFill>
                  <a:sysClr val="windowText" lastClr="000000"/>
                </a:solidFill>
                <a:latin typeface="Angsana New" pitchFamily="18" charset="-34"/>
                <a:cs typeface="Angsana New" pitchFamily="18" charset="-34"/>
              </a:rPr>
              <a:t>			            (.................................................................)</a:t>
            </a:r>
          </a:p>
          <a:p>
            <a:pPr marL="342209" indent="-342209">
              <a:defRPr/>
            </a:pPr>
            <a:r>
              <a:rPr lang="th-TH" altLang="th-TH" sz="2000" b="1">
                <a:solidFill>
                  <a:sysClr val="windowText" lastClr="000000"/>
                </a:solidFill>
                <a:latin typeface="Angsana New" pitchFamily="18" charset="-34"/>
                <a:cs typeface="Angsana New" pitchFamily="18" charset="-34"/>
              </a:rPr>
              <a:t>			ตำแหน่ง.................................................................</a:t>
            </a:r>
            <a:endParaRPr lang="en-US" altLang="th-TH" sz="2000" b="1">
              <a:solidFill>
                <a:sysClr val="windowText" lastClr="000000"/>
              </a:solidFill>
              <a:latin typeface="Angsana New" pitchFamily="18" charset="-34"/>
              <a:cs typeface="Angsana New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828048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457200" y="908721"/>
            <a:ext cx="8382000" cy="5638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248" tIns="45624" rIns="91248" bIns="45624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h-TH" altLang="th-TH" sz="2400" b="1">
                <a:latin typeface="Angsana New" pitchFamily="18" charset="-34"/>
                <a:cs typeface="Angsana New" pitchFamily="18" charset="-34"/>
              </a:rPr>
              <a:t>6.	ใบรับเงิน</a:t>
            </a:r>
          </a:p>
          <a:p>
            <a:r>
              <a:rPr lang="th-TH" altLang="th-TH" sz="2400" b="1">
                <a:latin typeface="Angsana New" pitchFamily="18" charset="-34"/>
                <a:cs typeface="Angsana New" pitchFamily="18" charset="-34"/>
              </a:rPr>
              <a:t>	     </a:t>
            </a:r>
          </a:p>
          <a:p>
            <a:r>
              <a:rPr lang="th-TH" altLang="th-TH" sz="2400" b="1">
                <a:latin typeface="Angsana New" pitchFamily="18" charset="-34"/>
                <a:cs typeface="Angsana New" pitchFamily="18" charset="-34"/>
              </a:rPr>
              <a:t>                   ได้รับเงินสวัสดิการเกี่ยวกับการรักษาพยาบาล  จำนวน...........................................บาท</a:t>
            </a:r>
          </a:p>
          <a:p>
            <a:pPr>
              <a:buFont typeface="Arial" pitchFamily="34" charset="0"/>
              <a:buNone/>
            </a:pPr>
            <a:r>
              <a:rPr lang="th-TH" altLang="th-TH" sz="2400" b="1">
                <a:latin typeface="Angsana New" pitchFamily="18" charset="-34"/>
                <a:cs typeface="Angsana New" pitchFamily="18" charset="-34"/>
              </a:rPr>
              <a:t>(.......................................................................................................................)  ไว้ถูกต้องแล้ว</a:t>
            </a:r>
          </a:p>
          <a:p>
            <a:r>
              <a:rPr lang="th-TH" altLang="th-TH" sz="2400" b="1">
                <a:latin typeface="Angsana New" pitchFamily="18" charset="-34"/>
                <a:cs typeface="Angsana New" pitchFamily="18" charset="-34"/>
              </a:rPr>
              <a:t>			(ลงชื่อ)...............................................................ผู้รับเงิน</a:t>
            </a:r>
          </a:p>
          <a:p>
            <a:r>
              <a:rPr lang="th-TH" altLang="th-TH" sz="2400" b="1">
                <a:latin typeface="Angsana New" pitchFamily="18" charset="-34"/>
                <a:cs typeface="Angsana New" pitchFamily="18" charset="-34"/>
              </a:rPr>
              <a:t>			          (...............................................................)</a:t>
            </a:r>
          </a:p>
          <a:p>
            <a:r>
              <a:rPr lang="th-TH" altLang="th-TH" sz="2400" b="1">
                <a:latin typeface="Angsana New" pitchFamily="18" charset="-34"/>
                <a:cs typeface="Angsana New" pitchFamily="18" charset="-34"/>
              </a:rPr>
              <a:t>			(ลงชื่อ)...............................................................ผู้จ่ายเงิน</a:t>
            </a:r>
          </a:p>
          <a:p>
            <a:r>
              <a:rPr lang="th-TH" altLang="th-TH" sz="2400" b="1">
                <a:latin typeface="Angsana New" pitchFamily="18" charset="-34"/>
                <a:cs typeface="Angsana New" pitchFamily="18" charset="-34"/>
              </a:rPr>
              <a:t>		                            (...............................................................)</a:t>
            </a:r>
            <a:endParaRPr lang="en-US" altLang="th-TH" sz="2400" b="1">
              <a:latin typeface="Angsana New" pitchFamily="18" charset="-34"/>
              <a:cs typeface="Angsana New" pitchFamily="18" charset="-34"/>
            </a:endParaRPr>
          </a:p>
          <a:p>
            <a:r>
              <a:rPr lang="en-US" altLang="th-TH" sz="2400" b="1">
                <a:latin typeface="Angsana New" pitchFamily="18" charset="-34"/>
                <a:cs typeface="Angsana New" pitchFamily="18" charset="-34"/>
              </a:rPr>
              <a:t>			</a:t>
            </a:r>
            <a:r>
              <a:rPr lang="th-TH" altLang="th-TH" sz="2400" b="1">
                <a:latin typeface="Angsana New" pitchFamily="18" charset="-34"/>
                <a:cs typeface="Angsana New" pitchFamily="18" charset="-34"/>
              </a:rPr>
              <a:t>วันที่...........เดือน.....................................พ.ศ.............</a:t>
            </a:r>
          </a:p>
          <a:p>
            <a:r>
              <a:rPr lang="th-TH" altLang="th-TH" sz="2400" b="1">
                <a:latin typeface="Angsana New" pitchFamily="18" charset="-34"/>
                <a:cs typeface="Angsana New" pitchFamily="18" charset="-34"/>
              </a:rPr>
              <a:t>			                (ลงชื่อต่อเมื่อได้รับเงินแล้วเท่านั้น)</a:t>
            </a:r>
            <a:endParaRPr lang="en-US" altLang="th-TH" sz="2400" b="1" dirty="0">
              <a:latin typeface="Angsana New" pitchFamily="18" charset="-34"/>
              <a:cs typeface="Angsana New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785134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720048" y="1700808"/>
            <a:ext cx="7772400" cy="1524000"/>
          </a:xfrm>
        </p:spPr>
        <p:txBody>
          <a:bodyPr>
            <a:noAutofit/>
          </a:bodyPr>
          <a:lstStyle/>
          <a:p>
            <a:r>
              <a:rPr lang="th-TH" sz="7200" b="1" dirty="0">
                <a:solidFill>
                  <a:srgbClr val="7030A0"/>
                </a:solidFill>
              </a:rPr>
              <a:t>รายงานการจ่ายในระบบ </a:t>
            </a:r>
            <a:r>
              <a:rPr lang="en-US" sz="7200" b="1" dirty="0">
                <a:solidFill>
                  <a:srgbClr val="7030A0"/>
                </a:solidFill>
              </a:rPr>
              <a:t>GFMIS</a:t>
            </a:r>
            <a:endParaRPr lang="th-TH" sz="7200" b="1" dirty="0">
              <a:solidFill>
                <a:srgbClr val="7030A0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1" y="4437112"/>
            <a:ext cx="2520280" cy="2420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5733256"/>
            <a:ext cx="5688632" cy="980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85948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899592" y="1052736"/>
            <a:ext cx="7772400" cy="1524000"/>
          </a:xfrm>
        </p:spPr>
        <p:txBody>
          <a:bodyPr>
            <a:normAutofit fontScale="90000"/>
          </a:bodyPr>
          <a:lstStyle/>
          <a:p>
            <a:pPr algn="l"/>
            <a:r>
              <a:rPr lang="th-TH" sz="8900" dirty="0">
                <a:solidFill>
                  <a:srgbClr val="7030A0"/>
                </a:solidFill>
              </a:rPr>
              <a:t>แบบที่ </a:t>
            </a:r>
            <a:r>
              <a:rPr lang="th-TH" sz="8900" dirty="0" err="1">
                <a:solidFill>
                  <a:srgbClr val="7030A0"/>
                </a:solidFill>
              </a:rPr>
              <a:t>กค</a:t>
            </a:r>
            <a:r>
              <a:rPr lang="th-TH" sz="8900" dirty="0">
                <a:solidFill>
                  <a:srgbClr val="7030A0"/>
                </a:solidFill>
              </a:rPr>
              <a:t>. กำหนด</a:t>
            </a:r>
            <a:r>
              <a:rPr lang="th-TH" sz="8900" dirty="0"/>
              <a:t/>
            </a:r>
            <a:br>
              <a:rPr lang="th-TH" sz="8900" dirty="0"/>
            </a:br>
            <a:r>
              <a:rPr lang="th-TH" sz="3100" dirty="0">
                <a:solidFill>
                  <a:srgbClr val="0000FF"/>
                </a:solidFill>
              </a:rPr>
              <a:t>ให้ใช้รายงานสรุปผลการโอนเงิน (</a:t>
            </a:r>
            <a:r>
              <a:rPr lang="en-US" sz="3100" dirty="0">
                <a:solidFill>
                  <a:srgbClr val="0000FF"/>
                </a:solidFill>
              </a:rPr>
              <a:t>Detail Report </a:t>
            </a:r>
            <a:r>
              <a:rPr lang="th-TH" sz="3100" dirty="0">
                <a:solidFill>
                  <a:srgbClr val="0000FF"/>
                </a:solidFill>
              </a:rPr>
              <a:t>และ </a:t>
            </a:r>
            <a:r>
              <a:rPr lang="en-US" sz="3100" dirty="0">
                <a:solidFill>
                  <a:srgbClr val="0000FF"/>
                </a:solidFill>
              </a:rPr>
              <a:t>Summary Report / Transaction History) </a:t>
            </a:r>
            <a:br>
              <a:rPr lang="en-US" sz="3100" dirty="0">
                <a:solidFill>
                  <a:srgbClr val="0000FF"/>
                </a:solidFill>
              </a:rPr>
            </a:br>
            <a:r>
              <a:rPr lang="th-TH" sz="3100" dirty="0">
                <a:solidFill>
                  <a:srgbClr val="0000FF"/>
                </a:solidFill>
              </a:rPr>
              <a:t>ที่ได้จากระบบ </a:t>
            </a:r>
            <a:r>
              <a:rPr lang="en-US" sz="3100" dirty="0">
                <a:solidFill>
                  <a:srgbClr val="0000FF"/>
                </a:solidFill>
              </a:rPr>
              <a:t>KTB Corporate Online </a:t>
            </a:r>
            <a:r>
              <a:rPr lang="th-TH" dirty="0" smtClean="0">
                <a:solidFill>
                  <a:srgbClr val="0000FF"/>
                </a:solidFill>
              </a:rPr>
              <a:t>(ว.</a:t>
            </a:r>
            <a:r>
              <a:rPr lang="th-TH" dirty="0">
                <a:solidFill>
                  <a:srgbClr val="0000FF"/>
                </a:solidFill>
              </a:rPr>
              <a:t>103)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5141770"/>
            <a:ext cx="3096344" cy="1690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5157192"/>
            <a:ext cx="2664296" cy="1700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5157192"/>
            <a:ext cx="2952328" cy="1659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8447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323528" y="1700808"/>
            <a:ext cx="8568952" cy="1252728"/>
          </a:xfrm>
        </p:spPr>
        <p:txBody>
          <a:bodyPr>
            <a:normAutofit fontScale="90000"/>
          </a:bodyPr>
          <a:lstStyle/>
          <a:p>
            <a:pPr algn="l"/>
            <a:r>
              <a:rPr lang="th-TH" sz="7300" b="1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/>
            </a:r>
            <a:br>
              <a:rPr lang="th-TH" sz="7300" b="1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</a:br>
            <a:r>
              <a:rPr lang="th-TH" sz="7300" b="1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การจ่ายเงิน</a:t>
            </a:r>
            <a:br>
              <a:rPr lang="th-TH" sz="7300" b="1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</a:br>
            <a:r>
              <a:rPr lang="th-TH" sz="3600" b="1" dirty="0">
                <a:solidFill>
                  <a:srgbClr val="C00000"/>
                </a:solidFill>
              </a:rPr>
              <a:t/>
            </a:r>
            <a:br>
              <a:rPr lang="th-TH" sz="3600" b="1" dirty="0">
                <a:solidFill>
                  <a:srgbClr val="C00000"/>
                </a:solidFill>
              </a:rPr>
            </a:br>
            <a:r>
              <a:rPr lang="th-TH" sz="4000" b="1" dirty="0">
                <a:solidFill>
                  <a:schemeClr val="tx1"/>
                </a:solidFill>
              </a:rPr>
              <a:t/>
            </a:r>
            <a:br>
              <a:rPr lang="th-TH" sz="4000" b="1" dirty="0">
                <a:solidFill>
                  <a:schemeClr val="tx1"/>
                </a:solidFill>
              </a:rPr>
            </a:br>
            <a:r>
              <a:rPr lang="th-TH" sz="4000" b="1" dirty="0">
                <a:solidFill>
                  <a:srgbClr val="C00000"/>
                </a:solidFill>
              </a:rPr>
              <a:t/>
            </a:r>
            <a:br>
              <a:rPr lang="th-TH" sz="4000" b="1" dirty="0">
                <a:solidFill>
                  <a:srgbClr val="C00000"/>
                </a:solidFill>
              </a:rPr>
            </a:br>
            <a:r>
              <a:rPr lang="th-TH" sz="6000" b="1" dirty="0">
                <a:solidFill>
                  <a:srgbClr val="C00000"/>
                </a:solidFill>
              </a:rPr>
              <a:t/>
            </a:r>
            <a:br>
              <a:rPr lang="th-TH" sz="6000" b="1" dirty="0">
                <a:solidFill>
                  <a:srgbClr val="C00000"/>
                </a:solidFill>
              </a:rPr>
            </a:br>
            <a:r>
              <a:rPr lang="th-TH" dirty="0">
                <a:solidFill>
                  <a:srgbClr val="0033CC"/>
                </a:solidFill>
              </a:rPr>
              <a:t>	</a:t>
            </a:r>
            <a:br>
              <a:rPr lang="th-TH" dirty="0">
                <a:solidFill>
                  <a:srgbClr val="0033CC"/>
                </a:solidFill>
              </a:rPr>
            </a:br>
            <a:endParaRPr lang="th-TH" dirty="0">
              <a:solidFill>
                <a:srgbClr val="0033CC"/>
              </a:solidFill>
            </a:endParaRPr>
          </a:p>
        </p:txBody>
      </p:sp>
      <p:graphicFrame>
        <p:nvGraphicFramePr>
          <p:cNvPr id="3" name="ไดอะแกรม 2"/>
          <p:cNvGraphicFramePr/>
          <p:nvPr>
            <p:extLst>
              <p:ext uri="{D42A27DB-BD31-4B8C-83A1-F6EECF244321}">
                <p14:modId xmlns:p14="http://schemas.microsoft.com/office/powerpoint/2010/main" val="1967289053"/>
              </p:ext>
            </p:extLst>
          </p:nvPr>
        </p:nvGraphicFramePr>
        <p:xfrm>
          <a:off x="683568" y="1988841"/>
          <a:ext cx="7848872" cy="46400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055775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251521" y="1556792"/>
            <a:ext cx="8568952" cy="1252728"/>
          </a:xfrm>
        </p:spPr>
        <p:txBody>
          <a:bodyPr>
            <a:normAutofit fontScale="90000"/>
          </a:bodyPr>
          <a:lstStyle/>
          <a:p>
            <a:r>
              <a:rPr lang="th-TH" sz="7300" b="1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/>
            </a:r>
            <a:br>
              <a:rPr lang="th-TH" sz="7300" b="1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</a:br>
            <a:r>
              <a:rPr lang="th-TH" sz="6000" b="1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ผู้มีอำนาจอนุมัติการจ่ายเงิน</a:t>
            </a:r>
            <a:br>
              <a:rPr lang="th-TH" sz="6000" b="1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</a:br>
            <a:r>
              <a:rPr lang="th-TH" sz="3600" b="1" dirty="0">
                <a:solidFill>
                  <a:srgbClr val="C00000"/>
                </a:solidFill>
              </a:rPr>
              <a:t/>
            </a:r>
            <a:br>
              <a:rPr lang="th-TH" sz="3600" b="1" dirty="0">
                <a:solidFill>
                  <a:srgbClr val="C00000"/>
                </a:solidFill>
              </a:rPr>
            </a:br>
            <a:r>
              <a:rPr lang="th-TH" sz="4000" b="1" dirty="0">
                <a:solidFill>
                  <a:schemeClr val="tx1"/>
                </a:solidFill>
              </a:rPr>
              <a:t/>
            </a:r>
            <a:br>
              <a:rPr lang="th-TH" sz="4000" b="1" dirty="0">
                <a:solidFill>
                  <a:schemeClr val="tx1"/>
                </a:solidFill>
              </a:rPr>
            </a:br>
            <a:r>
              <a:rPr lang="th-TH" sz="4000" b="1" dirty="0">
                <a:solidFill>
                  <a:srgbClr val="C00000"/>
                </a:solidFill>
              </a:rPr>
              <a:t/>
            </a:r>
            <a:br>
              <a:rPr lang="th-TH" sz="4000" b="1" dirty="0">
                <a:solidFill>
                  <a:srgbClr val="C00000"/>
                </a:solidFill>
              </a:rPr>
            </a:br>
            <a:r>
              <a:rPr lang="th-TH" sz="6000" b="1" dirty="0">
                <a:solidFill>
                  <a:srgbClr val="C00000"/>
                </a:solidFill>
              </a:rPr>
              <a:t/>
            </a:r>
            <a:br>
              <a:rPr lang="th-TH" sz="6000" b="1" dirty="0">
                <a:solidFill>
                  <a:srgbClr val="C00000"/>
                </a:solidFill>
              </a:rPr>
            </a:br>
            <a:r>
              <a:rPr lang="th-TH" dirty="0">
                <a:solidFill>
                  <a:srgbClr val="0033CC"/>
                </a:solidFill>
              </a:rPr>
              <a:t>	</a:t>
            </a:r>
            <a:br>
              <a:rPr lang="th-TH" dirty="0">
                <a:solidFill>
                  <a:srgbClr val="0033CC"/>
                </a:solidFill>
              </a:rPr>
            </a:br>
            <a:endParaRPr lang="th-TH" dirty="0">
              <a:solidFill>
                <a:srgbClr val="0033CC"/>
              </a:solidFill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152400" y="1295401"/>
            <a:ext cx="428625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248" tIns="45624" rIns="91248" bIns="45624" numCol="1" rtlCol="0" anchor="t" anchorCtr="0" compatLnSpc="1">
            <a:prstTxWarp prst="textNoShape">
              <a:avLst/>
            </a:prstTxWarp>
            <a:normAutofit fontScale="92500" lnSpcReduction="100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32321" indent="-532321" eaLnBrk="1" fontAlgn="auto" hangingPunct="1">
              <a:spcAft>
                <a:spcPts val="0"/>
              </a:spcAft>
              <a:buNone/>
              <a:defRPr/>
            </a:pPr>
            <a:r>
              <a:rPr lang="th-TH" sz="3500" b="1" dirty="0">
                <a:solidFill>
                  <a:srgbClr val="0033CC"/>
                </a:solidFill>
                <a:latin typeface="Angsana New" pitchFamily="18" charset="-34"/>
                <a:cs typeface="Cordia New"/>
              </a:rPr>
              <a:t>1.	ส่วนราชการในราชการบริหารส่วนกลาง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endParaRPr lang="th-TH" sz="3000" b="1" dirty="0">
              <a:solidFill>
                <a:srgbClr val="0033CC"/>
              </a:solidFill>
              <a:latin typeface="Angsana New" pitchFamily="18" charset="-34"/>
              <a:cs typeface="Cordia New"/>
            </a:endParaRPr>
          </a:p>
          <a:p>
            <a:pPr marL="532321" indent="-532321" eaLnBrk="1" fontAlgn="auto" hangingPunct="1">
              <a:spcAft>
                <a:spcPts val="0"/>
              </a:spcAft>
              <a:buNone/>
              <a:defRPr/>
            </a:pPr>
            <a:endParaRPr lang="th-TH" sz="3000" b="1" dirty="0">
              <a:solidFill>
                <a:srgbClr val="0033CC"/>
              </a:solidFill>
              <a:latin typeface="Angsana New" pitchFamily="18" charset="-34"/>
              <a:cs typeface="Cordia New"/>
            </a:endParaRPr>
          </a:p>
          <a:p>
            <a:pPr marL="532321" indent="-532321" eaLnBrk="1" fontAlgn="auto" hangingPunct="1">
              <a:spcAft>
                <a:spcPts val="0"/>
              </a:spcAft>
              <a:buNone/>
              <a:defRPr/>
            </a:pPr>
            <a:endParaRPr lang="th-TH" sz="3000" b="1" dirty="0">
              <a:solidFill>
                <a:srgbClr val="0033CC"/>
              </a:solidFill>
              <a:latin typeface="Angsana New" pitchFamily="18" charset="-34"/>
              <a:cs typeface="Cordia New"/>
            </a:endParaRPr>
          </a:p>
          <a:p>
            <a:pPr marL="532321" indent="-532321" eaLnBrk="1" fontAlgn="auto" hangingPunct="1">
              <a:spcAft>
                <a:spcPts val="0"/>
              </a:spcAft>
              <a:buNone/>
              <a:defRPr/>
            </a:pPr>
            <a:endParaRPr lang="th-TH" sz="2400" b="1" dirty="0">
              <a:solidFill>
                <a:srgbClr val="0033CC"/>
              </a:solidFill>
              <a:latin typeface="Angsana New" pitchFamily="18" charset="-34"/>
              <a:cs typeface="Cordia New"/>
            </a:endParaRP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th-TH" sz="3500" b="1" dirty="0">
                <a:solidFill>
                  <a:srgbClr val="0033CC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2.    ส่วนราชการในราชการบริหารส่วนกลางที่มีสำนักงานอยู่ในภูมิภาคหรือแยกต่างหากจากกระทรวง ทบวง กรม </a:t>
            </a:r>
            <a:endParaRPr lang="en-US" sz="3500" b="1" dirty="0">
              <a:solidFill>
                <a:srgbClr val="0033CC"/>
              </a:solidFill>
              <a:latin typeface="Cordia New" panose="020B0304020202020204" pitchFamily="34" charset="-34"/>
              <a:cs typeface="Cordia New" panose="020B0304020202020204" pitchFamily="34" charset="-34"/>
            </a:endParaRP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th-TH" sz="3500" b="1" dirty="0">
                <a:solidFill>
                  <a:srgbClr val="0033CC"/>
                </a:solidFill>
                <a:latin typeface="Angsana New" pitchFamily="18" charset="-34"/>
                <a:cs typeface="Cordia New"/>
              </a:rPr>
              <a:t>3.     ส่วนราชการในภูมิภาค</a:t>
            </a:r>
          </a:p>
          <a:p>
            <a:pPr marL="532321" indent="-532321" eaLnBrk="1" fontAlgn="auto" hangingPunct="1">
              <a:spcAft>
                <a:spcPts val="0"/>
              </a:spcAft>
              <a:defRPr/>
            </a:pPr>
            <a:endParaRPr lang="th-TH" sz="3000" b="1" dirty="0">
              <a:solidFill>
                <a:srgbClr val="0033CC"/>
              </a:solidFill>
              <a:latin typeface="Calibri"/>
              <a:cs typeface="Cordia New"/>
            </a:endParaRPr>
          </a:p>
        </p:txBody>
      </p:sp>
      <p:sp>
        <p:nvSpPr>
          <p:cNvPr id="6" name="Rectangle 4"/>
          <p:cNvSpPr txBox="1">
            <a:spLocks noChangeArrowheads="1"/>
          </p:cNvSpPr>
          <p:nvPr/>
        </p:nvSpPr>
        <p:spPr bwMode="auto">
          <a:xfrm>
            <a:off x="4648200" y="1340770"/>
            <a:ext cx="4210050" cy="528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248" tIns="45624" rIns="91248" bIns="45624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32321" indent="-532321" eaLnBrk="1" hangingPunct="1">
              <a:buNone/>
              <a:defRPr/>
            </a:pPr>
            <a:r>
              <a:rPr lang="th-TH" altLang="th-TH" sz="3000" b="1" dirty="0">
                <a:solidFill>
                  <a:sysClr val="windowText" lastClr="000000"/>
                </a:solidFill>
                <a:latin typeface="Angsana New" pitchFamily="18" charset="-34"/>
                <a:cs typeface="Cordia New"/>
              </a:rPr>
              <a:t>  หัวหน้าส่วนราชการระดับกรมหรือ</a:t>
            </a:r>
          </a:p>
          <a:p>
            <a:pPr marL="532321" indent="-532321" eaLnBrk="1" hangingPunct="1">
              <a:buNone/>
              <a:defRPr/>
            </a:pPr>
            <a:r>
              <a:rPr lang="th-TH" altLang="th-TH" sz="3000" b="1" dirty="0">
                <a:solidFill>
                  <a:sysClr val="windowText" lastClr="000000"/>
                </a:solidFill>
                <a:latin typeface="Angsana New" pitchFamily="18" charset="-34"/>
                <a:cs typeface="Cordia New"/>
              </a:rPr>
              <a:t>ผู้ที่ได้รับมอบหมายซึ่งดำรงตำแหน่ง</a:t>
            </a:r>
          </a:p>
          <a:p>
            <a:pPr marL="532321" indent="-532321" algn="thaiDist" eaLnBrk="1" hangingPunct="1">
              <a:buNone/>
              <a:defRPr/>
            </a:pPr>
            <a:r>
              <a:rPr lang="th-TH" altLang="th-TH" sz="3000" b="1" dirty="0">
                <a:solidFill>
                  <a:sysClr val="windowText" lastClr="000000"/>
                </a:solidFill>
                <a:latin typeface="Angsana New" pitchFamily="18" charset="-34"/>
                <a:cs typeface="Cordia New"/>
              </a:rPr>
              <a:t>ตั้งแต่ระดับ 7 หรือเทียบเท่าหรือผู้มี</a:t>
            </a:r>
            <a:endParaRPr lang="en-US" altLang="th-TH" sz="3000" b="1" dirty="0">
              <a:solidFill>
                <a:sysClr val="windowText" lastClr="000000"/>
              </a:solidFill>
              <a:latin typeface="Angsana New" pitchFamily="18" charset="-34"/>
              <a:cs typeface="Cordia New"/>
            </a:endParaRPr>
          </a:p>
          <a:p>
            <a:pPr marL="532321" indent="-532321" algn="thaiDist" eaLnBrk="1" hangingPunct="1">
              <a:buNone/>
              <a:defRPr/>
            </a:pPr>
            <a:r>
              <a:rPr lang="th-TH" altLang="th-TH" sz="3000" b="1" dirty="0">
                <a:solidFill>
                  <a:sysClr val="windowText" lastClr="000000"/>
                </a:solidFill>
                <a:latin typeface="Angsana New" pitchFamily="18" charset="-34"/>
                <a:cs typeface="Cordia New"/>
              </a:rPr>
              <a:t>ยศตั้งแต่ พันโท นาวาโท นาวา</a:t>
            </a:r>
            <a:endParaRPr lang="en-US" altLang="th-TH" sz="3000" b="1" dirty="0">
              <a:solidFill>
                <a:sysClr val="windowText" lastClr="000000"/>
              </a:solidFill>
              <a:latin typeface="Angsana New" pitchFamily="18" charset="-34"/>
              <a:cs typeface="Cordia New"/>
            </a:endParaRPr>
          </a:p>
          <a:p>
            <a:pPr marL="532321" indent="-532321" algn="thaiDist" eaLnBrk="1" hangingPunct="1">
              <a:buNone/>
              <a:defRPr/>
            </a:pPr>
            <a:r>
              <a:rPr lang="th-TH" altLang="th-TH" sz="3000" b="1" dirty="0">
                <a:solidFill>
                  <a:sysClr val="windowText" lastClr="000000"/>
                </a:solidFill>
                <a:latin typeface="Angsana New" pitchFamily="18" charset="-34"/>
                <a:cs typeface="Cordia New"/>
              </a:rPr>
              <a:t>อากาศโท</a:t>
            </a:r>
            <a:r>
              <a:rPr lang="en-US" altLang="th-TH" sz="3000" b="1" dirty="0">
                <a:solidFill>
                  <a:sysClr val="windowText" lastClr="000000"/>
                </a:solidFill>
                <a:latin typeface="Angsana New" pitchFamily="18" charset="-34"/>
                <a:cs typeface="Cordia New"/>
              </a:rPr>
              <a:t> </a:t>
            </a:r>
            <a:r>
              <a:rPr lang="th-TH" altLang="th-TH" sz="3000" b="1" dirty="0">
                <a:solidFill>
                  <a:sysClr val="windowText" lastClr="000000"/>
                </a:solidFill>
                <a:latin typeface="Angsana New" pitchFamily="18" charset="-34"/>
                <a:cs typeface="Cordia New"/>
              </a:rPr>
              <a:t>หรือพันตำรวจโท ขึ้นไป</a:t>
            </a:r>
          </a:p>
          <a:p>
            <a:pPr marL="532321" indent="-532321" eaLnBrk="1" hangingPunct="1">
              <a:buNone/>
              <a:defRPr/>
            </a:pPr>
            <a:r>
              <a:rPr lang="en-US" altLang="th-TH" sz="3200" b="1" dirty="0">
                <a:solidFill>
                  <a:sysClr val="windowText" lastClr="000000"/>
                </a:solidFill>
                <a:latin typeface="Angsana New" pitchFamily="18" charset="-34"/>
                <a:cs typeface="Cordia New"/>
              </a:rPr>
              <a:t> </a:t>
            </a:r>
            <a:r>
              <a:rPr lang="th-TH" altLang="th-TH" sz="3200" b="1" dirty="0">
                <a:solidFill>
                  <a:sysClr val="windowText" lastClr="000000"/>
                </a:solidFill>
                <a:latin typeface="Angsana New" pitchFamily="18" charset="-34"/>
                <a:cs typeface="Cordia New"/>
              </a:rPr>
              <a:t> </a:t>
            </a:r>
            <a:r>
              <a:rPr lang="th-TH" altLang="th-TH" sz="3000" b="1" dirty="0">
                <a:solidFill>
                  <a:srgbClr val="C00000"/>
                </a:solidFill>
                <a:latin typeface="Angsana New" pitchFamily="18" charset="-34"/>
                <a:cs typeface="Cordia New"/>
              </a:rPr>
              <a:t>หัวหน้าส่วนราชการระดับกรมจะ</a:t>
            </a:r>
          </a:p>
          <a:p>
            <a:pPr marL="532321" indent="-532321" eaLnBrk="1" hangingPunct="1">
              <a:buNone/>
              <a:defRPr/>
            </a:pPr>
            <a:r>
              <a:rPr lang="th-TH" altLang="th-TH" sz="3000" b="1" dirty="0">
                <a:solidFill>
                  <a:srgbClr val="C00000"/>
                </a:solidFill>
                <a:latin typeface="Angsana New" pitchFamily="18" charset="-34"/>
                <a:cs typeface="Cordia New"/>
              </a:rPr>
              <a:t>มอบหมายให้หัวหน้าหน่วยงานเป็น</a:t>
            </a:r>
          </a:p>
          <a:p>
            <a:pPr marL="532321" indent="-532321" eaLnBrk="1" hangingPunct="1">
              <a:buNone/>
              <a:defRPr/>
            </a:pPr>
            <a:r>
              <a:rPr lang="th-TH" altLang="th-TH" sz="3000" b="1" dirty="0">
                <a:solidFill>
                  <a:srgbClr val="C00000"/>
                </a:solidFill>
                <a:latin typeface="Angsana New" pitchFamily="18" charset="-34"/>
                <a:cs typeface="Cordia New"/>
              </a:rPr>
              <a:t>ผู้อนุมัติจ่ายเงินก็ได้</a:t>
            </a:r>
          </a:p>
          <a:p>
            <a:pPr marL="532321" indent="-532321" eaLnBrk="1" hangingPunct="1">
              <a:buNone/>
              <a:defRPr/>
            </a:pPr>
            <a:r>
              <a:rPr lang="en-US" altLang="th-TH" sz="3200" b="1" dirty="0">
                <a:solidFill>
                  <a:sysClr val="windowText" lastClr="000000"/>
                </a:solidFill>
                <a:latin typeface="Angsana New" pitchFamily="18" charset="-34"/>
                <a:cs typeface="Cordia New"/>
              </a:rPr>
              <a:t> </a:t>
            </a:r>
            <a:r>
              <a:rPr lang="th-TH" altLang="th-TH" sz="3200" b="1" dirty="0">
                <a:solidFill>
                  <a:sysClr val="windowText" lastClr="000000"/>
                </a:solidFill>
                <a:latin typeface="Angsana New" pitchFamily="18" charset="-34"/>
                <a:cs typeface="Cordia New"/>
              </a:rPr>
              <a:t> </a:t>
            </a:r>
            <a:r>
              <a:rPr lang="th-TH" altLang="th-TH" sz="3000" b="1" dirty="0">
                <a:solidFill>
                  <a:sysClr val="windowText" lastClr="000000"/>
                </a:solidFill>
                <a:latin typeface="Angsana New" pitchFamily="18" charset="-34"/>
                <a:cs typeface="Cordia New"/>
              </a:rPr>
              <a:t>หัวหน้าส่วนราชการในภูมิภาค</a:t>
            </a:r>
          </a:p>
          <a:p>
            <a:pPr marL="532321" indent="-532321" eaLnBrk="1" hangingPunct="1">
              <a:buNone/>
              <a:defRPr/>
            </a:pPr>
            <a:endParaRPr lang="th-TH" altLang="th-TH" sz="3200" b="1" dirty="0">
              <a:solidFill>
                <a:sysClr val="windowText" lastClr="000000"/>
              </a:solidFill>
              <a:latin typeface="Angsana New" pitchFamily="18" charset="-34"/>
              <a:cs typeface="Cordia New"/>
            </a:endParaRPr>
          </a:p>
          <a:p>
            <a:pPr marL="532321" indent="-532321" eaLnBrk="1" hangingPunct="1">
              <a:defRPr/>
            </a:pPr>
            <a:endParaRPr lang="th-TH" altLang="th-TH" sz="3200" b="1" dirty="0">
              <a:solidFill>
                <a:sysClr val="windowText" lastClr="000000"/>
              </a:solidFill>
              <a:latin typeface="Calibri"/>
              <a:cs typeface="Cordia New"/>
            </a:endParaRPr>
          </a:p>
        </p:txBody>
      </p:sp>
      <p:sp>
        <p:nvSpPr>
          <p:cNvPr id="7" name="ลูกศรขวา 6"/>
          <p:cNvSpPr/>
          <p:nvPr/>
        </p:nvSpPr>
        <p:spPr>
          <a:xfrm>
            <a:off x="4429125" y="1857365"/>
            <a:ext cx="285752" cy="285753"/>
          </a:xfrm>
          <a:prstGeom prst="rightArrow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t="100000" r="100000"/>
            </a:path>
            <a:tileRect l="-100000" b="-100000"/>
          </a:gradFill>
          <a:ln w="25400" cap="flat" cmpd="sng" algn="ctr">
            <a:solidFill>
              <a:srgbClr val="FFC000"/>
            </a:solidFill>
            <a:prstDash val="solid"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txBody>
          <a:bodyPr lIns="91248" tIns="45624" rIns="91248" bIns="45624" anchor="ctr"/>
          <a:lstStyle/>
          <a:p>
            <a:pPr algn="ctr">
              <a:defRPr/>
            </a:pPr>
            <a:endParaRPr lang="en-US" sz="1800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ลูกศรขวา 7"/>
          <p:cNvSpPr/>
          <p:nvPr/>
        </p:nvSpPr>
        <p:spPr>
          <a:xfrm>
            <a:off x="4429125" y="4572000"/>
            <a:ext cx="285750" cy="285750"/>
          </a:xfrm>
          <a:prstGeom prst="rightArrow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2700000" scaled="1"/>
            <a:tileRect/>
          </a:gradFill>
          <a:ln w="25400" cap="flat" cmpd="sng" algn="ctr">
            <a:solidFill>
              <a:srgbClr val="FFC000"/>
            </a:solidFill>
            <a:prstDash val="solid"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txBody>
          <a:bodyPr lIns="91248" tIns="45624" rIns="91248" bIns="45624" anchor="ctr"/>
          <a:lstStyle/>
          <a:p>
            <a:pPr algn="ctr">
              <a:defRPr/>
            </a:pPr>
            <a:endParaRPr lang="en-US" sz="1800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ลูกศรขวา 8"/>
          <p:cNvSpPr/>
          <p:nvPr/>
        </p:nvSpPr>
        <p:spPr>
          <a:xfrm>
            <a:off x="4419600" y="5943600"/>
            <a:ext cx="285750" cy="285750"/>
          </a:xfrm>
          <a:prstGeom prst="rightArrow">
            <a:avLst>
              <a:gd name="adj1" fmla="val 50000"/>
              <a:gd name="adj2" fmla="val 50000"/>
            </a:avLst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2700000" scaled="1"/>
            <a:tileRect/>
          </a:gradFill>
          <a:ln w="25400" cap="flat" cmpd="sng" algn="ctr">
            <a:solidFill>
              <a:srgbClr val="FFC000"/>
            </a:solidFill>
            <a:prstDash val="solid"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txBody>
          <a:bodyPr lIns="91248" tIns="45624" rIns="91248" bIns="45624" anchor="ctr"/>
          <a:lstStyle/>
          <a:p>
            <a:pPr algn="ctr">
              <a:defRPr/>
            </a:pPr>
            <a:endParaRPr lang="en-US" sz="1800" kern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40320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323528" y="1700808"/>
            <a:ext cx="8568952" cy="1252728"/>
          </a:xfrm>
        </p:spPr>
        <p:txBody>
          <a:bodyPr>
            <a:normAutofit fontScale="90000"/>
          </a:bodyPr>
          <a:lstStyle/>
          <a:p>
            <a:pPr algn="l"/>
            <a:r>
              <a:rPr lang="th-TH" sz="7300" b="1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/>
            </a:r>
            <a:br>
              <a:rPr lang="th-TH" sz="7300" b="1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</a:br>
            <a:r>
              <a:rPr lang="th-TH" sz="7300" b="1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การจ่ายเงิน (ต่อ)</a:t>
            </a:r>
            <a:br>
              <a:rPr lang="th-TH" sz="7300" b="1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</a:br>
            <a:r>
              <a:rPr lang="th-TH" sz="3600" b="1" dirty="0">
                <a:solidFill>
                  <a:srgbClr val="C00000"/>
                </a:solidFill>
              </a:rPr>
              <a:t/>
            </a:r>
            <a:br>
              <a:rPr lang="th-TH" sz="3600" b="1" dirty="0">
                <a:solidFill>
                  <a:srgbClr val="C00000"/>
                </a:solidFill>
              </a:rPr>
            </a:br>
            <a:r>
              <a:rPr lang="th-TH" sz="4000" b="1" dirty="0">
                <a:solidFill>
                  <a:schemeClr val="tx1"/>
                </a:solidFill>
              </a:rPr>
              <a:t/>
            </a:r>
            <a:br>
              <a:rPr lang="th-TH" sz="4000" b="1" dirty="0">
                <a:solidFill>
                  <a:schemeClr val="tx1"/>
                </a:solidFill>
              </a:rPr>
            </a:br>
            <a:r>
              <a:rPr lang="th-TH" sz="4000" b="1" dirty="0">
                <a:solidFill>
                  <a:srgbClr val="C00000"/>
                </a:solidFill>
              </a:rPr>
              <a:t/>
            </a:r>
            <a:br>
              <a:rPr lang="th-TH" sz="4000" b="1" dirty="0">
                <a:solidFill>
                  <a:srgbClr val="C00000"/>
                </a:solidFill>
              </a:rPr>
            </a:br>
            <a:r>
              <a:rPr lang="th-TH" sz="6000" b="1" dirty="0">
                <a:solidFill>
                  <a:srgbClr val="C00000"/>
                </a:solidFill>
              </a:rPr>
              <a:t/>
            </a:r>
            <a:br>
              <a:rPr lang="th-TH" sz="6000" b="1" dirty="0">
                <a:solidFill>
                  <a:srgbClr val="C00000"/>
                </a:solidFill>
              </a:rPr>
            </a:br>
            <a:r>
              <a:rPr lang="th-TH" dirty="0">
                <a:solidFill>
                  <a:srgbClr val="0033CC"/>
                </a:solidFill>
              </a:rPr>
              <a:t>	</a:t>
            </a:r>
            <a:br>
              <a:rPr lang="th-TH" dirty="0">
                <a:solidFill>
                  <a:srgbClr val="0033CC"/>
                </a:solidFill>
              </a:rPr>
            </a:br>
            <a:endParaRPr lang="th-TH" dirty="0">
              <a:solidFill>
                <a:srgbClr val="0033CC"/>
              </a:solidFill>
            </a:endParaRPr>
          </a:p>
        </p:txBody>
      </p:sp>
      <p:graphicFrame>
        <p:nvGraphicFramePr>
          <p:cNvPr id="3" name="ไดอะแกรม 2"/>
          <p:cNvGraphicFramePr/>
          <p:nvPr>
            <p:extLst>
              <p:ext uri="{D42A27DB-BD31-4B8C-83A1-F6EECF244321}">
                <p14:modId xmlns:p14="http://schemas.microsoft.com/office/powerpoint/2010/main" val="1680924904"/>
              </p:ext>
            </p:extLst>
          </p:nvPr>
        </p:nvGraphicFramePr>
        <p:xfrm>
          <a:off x="683568" y="1988841"/>
          <a:ext cx="7848872" cy="46400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979836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289560" y="457201"/>
            <a:ext cx="8717280" cy="68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248" tIns="45624" rIns="91248" bIns="45624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08390" indent="-608390" eaLnBrk="1" hangingPunct="1">
              <a:lnSpc>
                <a:spcPct val="90000"/>
              </a:lnSpc>
              <a:buNone/>
            </a:pPr>
            <a:r>
              <a:rPr lang="th-TH" altLang="th-TH" sz="4400" b="1" dirty="0">
                <a:solidFill>
                  <a:srgbClr val="7030A0"/>
                </a:solidFill>
                <a:latin typeface="Angsana New" pitchFamily="18" charset="-34"/>
              </a:rPr>
              <a:t>1. ข้าราชการ ลูกจ้าง ผู้รับบำนาญ เบี้ยหวัด</a:t>
            </a:r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1375410" y="1628775"/>
            <a:ext cx="224933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48" tIns="45624" rIns="91248" bIns="45624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kumimoji="1" lang="th-TH" altLang="th-TH" sz="4000" b="1" dirty="0">
                <a:solidFill>
                  <a:srgbClr val="1DA353"/>
                </a:solidFill>
                <a:cs typeface="Cordia New" pitchFamily="34" charset="-34"/>
              </a:rPr>
              <a:t>ใบมอบฉันทะ</a:t>
            </a: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3888866" y="1663700"/>
            <a:ext cx="801693" cy="710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48" tIns="45624" rIns="91248" bIns="45624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kumimoji="1" lang="th-TH" altLang="th-TH" sz="4000" b="1" dirty="0">
                <a:solidFill>
                  <a:prstClr val="black"/>
                </a:solidFill>
                <a:cs typeface="Cordia New" pitchFamily="34" charset="-34"/>
              </a:rPr>
              <a:t>จ่าย</a:t>
            </a: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5022215" y="1387475"/>
            <a:ext cx="1197882" cy="710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48" tIns="45624" rIns="91248" bIns="45624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kumimoji="1" lang="th-TH" altLang="th-TH" sz="4000" b="1">
                <a:solidFill>
                  <a:prstClr val="black"/>
                </a:solidFill>
                <a:cs typeface="Cordia New" pitchFamily="34" charset="-34"/>
              </a:rPr>
              <a:t>เงินสด</a:t>
            </a: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5042724" y="2035176"/>
            <a:ext cx="767291" cy="710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48" tIns="45624" rIns="91248" bIns="45624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kumimoji="1" lang="th-TH" altLang="th-TH" sz="4000" b="1" dirty="0">
                <a:solidFill>
                  <a:prstClr val="black"/>
                </a:solidFill>
                <a:cs typeface="Cordia New" pitchFamily="34" charset="-34"/>
              </a:rPr>
              <a:t>เช็ค</a:t>
            </a:r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4809253" y="3087690"/>
            <a:ext cx="1486059" cy="710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48" tIns="45624" rIns="91248" bIns="45624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kumimoji="1" lang="th-TH" altLang="th-TH" sz="4000" b="1" dirty="0">
                <a:solidFill>
                  <a:prstClr val="black"/>
                </a:solidFill>
                <a:cs typeface="Cordia New" pitchFamily="34" charset="-34"/>
              </a:rPr>
              <a:t>สั่งจ่าย</a:t>
            </a:r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6535230" y="2636839"/>
            <a:ext cx="2771299" cy="710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48" tIns="45624" rIns="91248" bIns="45624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kumimoji="1" lang="th-TH" altLang="th-TH" sz="4000" b="1" dirty="0">
                <a:solidFill>
                  <a:prstClr val="black"/>
                </a:solidFill>
                <a:cs typeface="Cordia New" pitchFamily="34" charset="-34"/>
              </a:rPr>
              <a:t>ผู้มอบฉันทะ</a:t>
            </a:r>
          </a:p>
        </p:txBody>
      </p:sp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6600588" y="3411539"/>
            <a:ext cx="2504082" cy="710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48" tIns="45624" rIns="91248" bIns="45624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kumimoji="1" lang="th-TH" altLang="th-TH" sz="4000" b="1">
                <a:solidFill>
                  <a:prstClr val="black"/>
                </a:solidFill>
                <a:cs typeface="Cordia New" pitchFamily="34" charset="-34"/>
              </a:rPr>
              <a:t>ผู้รับมอบฉันทะ</a:t>
            </a: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0" y="4340861"/>
            <a:ext cx="4355148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48" tIns="45624" rIns="91248" bIns="45624">
            <a:spAutoFit/>
          </a:bodyPr>
          <a:lstStyle>
            <a:lvl1pPr marL="342900" indent="-342900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892175" indent="-3429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lvl="2" eaLnBrk="1" fontAlgn="base" hangingPunct="1"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</a:pPr>
            <a:r>
              <a:rPr lang="th-TH" altLang="th-TH" sz="4000" b="1" dirty="0">
                <a:solidFill>
                  <a:srgbClr val="CC3300"/>
                </a:solidFill>
                <a:latin typeface="JasmineUPC" panose="02020603050405020304" pitchFamily="18" charset="-34"/>
                <a:cs typeface="JasmineUPC" panose="02020603050405020304" pitchFamily="18" charset="-34"/>
              </a:rPr>
              <a:t>2. นอกจากบุคคล 1. ใช้ใบมอบอำนาจ</a:t>
            </a:r>
          </a:p>
        </p:txBody>
      </p:sp>
      <p:sp>
        <p:nvSpPr>
          <p:cNvPr id="13" name="Text Box 12"/>
          <p:cNvSpPr txBox="1">
            <a:spLocks noChangeArrowheads="1"/>
          </p:cNvSpPr>
          <p:nvPr/>
        </p:nvSpPr>
        <p:spPr bwMode="auto">
          <a:xfrm>
            <a:off x="6706681" y="4365627"/>
            <a:ext cx="801693" cy="710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48" tIns="45624" rIns="91248" bIns="45624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kumimoji="1" lang="th-TH" altLang="th-TH" sz="4000" b="1">
                <a:solidFill>
                  <a:prstClr val="black"/>
                </a:solidFill>
                <a:cs typeface="Cordia New" pitchFamily="34" charset="-34"/>
              </a:rPr>
              <a:t>จ่าย</a:t>
            </a:r>
          </a:p>
        </p:txBody>
      </p:sp>
      <p:sp>
        <p:nvSpPr>
          <p:cNvPr id="14" name="Text Box 13"/>
          <p:cNvSpPr txBox="1">
            <a:spLocks noChangeArrowheads="1"/>
          </p:cNvSpPr>
          <p:nvPr/>
        </p:nvSpPr>
        <p:spPr bwMode="auto">
          <a:xfrm>
            <a:off x="6671515" y="5181600"/>
            <a:ext cx="767291" cy="710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48" tIns="45624" rIns="91248" bIns="45624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kumimoji="1" lang="th-TH" altLang="th-TH" sz="4000" b="1">
                <a:solidFill>
                  <a:prstClr val="black"/>
                </a:solidFill>
                <a:cs typeface="Cordia New" pitchFamily="34" charset="-34"/>
              </a:rPr>
              <a:t>เช็ค</a:t>
            </a:r>
          </a:p>
        </p:txBody>
      </p:sp>
      <p:sp>
        <p:nvSpPr>
          <p:cNvPr id="15" name="Text Box 14"/>
          <p:cNvSpPr txBox="1">
            <a:spLocks noChangeArrowheads="1"/>
          </p:cNvSpPr>
          <p:nvPr/>
        </p:nvSpPr>
        <p:spPr bwMode="auto">
          <a:xfrm>
            <a:off x="5572569" y="6019800"/>
            <a:ext cx="3212117" cy="710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48" tIns="45624" rIns="91248" bIns="45624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kumimoji="1" lang="th-TH" altLang="th-TH" sz="4000" b="1">
                <a:solidFill>
                  <a:prstClr val="black"/>
                </a:solidFill>
                <a:cs typeface="Cordia New" pitchFamily="34" charset="-34"/>
              </a:rPr>
              <a:t>สั่งจ่ายผู้มอบอำนาจ</a:t>
            </a:r>
          </a:p>
        </p:txBody>
      </p:sp>
      <p:sp>
        <p:nvSpPr>
          <p:cNvPr id="16" name="Line 16"/>
          <p:cNvSpPr>
            <a:spLocks noChangeShapeType="1"/>
          </p:cNvSpPr>
          <p:nvPr/>
        </p:nvSpPr>
        <p:spPr bwMode="auto">
          <a:xfrm>
            <a:off x="5364163" y="2636840"/>
            <a:ext cx="0" cy="504825"/>
          </a:xfrm>
          <a:prstGeom prst="line">
            <a:avLst/>
          </a:prstGeom>
          <a:noFill/>
          <a:ln w="38100">
            <a:solidFill>
              <a:sysClr val="windowText" lastClr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248" tIns="45624" rIns="91248" bIns="45624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h-TH" sz="1800" kern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17" name="Line 17"/>
          <p:cNvSpPr>
            <a:spLocks noChangeShapeType="1"/>
          </p:cNvSpPr>
          <p:nvPr/>
        </p:nvSpPr>
        <p:spPr bwMode="auto">
          <a:xfrm flipV="1">
            <a:off x="4550332" y="1809758"/>
            <a:ext cx="476727" cy="250825"/>
          </a:xfrm>
          <a:prstGeom prst="line">
            <a:avLst/>
          </a:prstGeom>
          <a:noFill/>
          <a:ln w="38100">
            <a:solidFill>
              <a:sysClr val="windowText" lastClr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248" tIns="45624" rIns="91248" bIns="45624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h-TH" sz="1800" kern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18" name="Line 18"/>
          <p:cNvSpPr>
            <a:spLocks noChangeShapeType="1"/>
          </p:cNvSpPr>
          <p:nvPr/>
        </p:nvSpPr>
        <p:spPr bwMode="auto">
          <a:xfrm>
            <a:off x="4550332" y="2060575"/>
            <a:ext cx="476727" cy="247650"/>
          </a:xfrm>
          <a:prstGeom prst="line">
            <a:avLst/>
          </a:prstGeom>
          <a:noFill/>
          <a:ln w="38100">
            <a:solidFill>
              <a:sysClr val="windowText" lastClr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248" tIns="45624" rIns="91248" bIns="45624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h-TH" sz="1800" kern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19" name="Line 19"/>
          <p:cNvSpPr>
            <a:spLocks noChangeShapeType="1"/>
          </p:cNvSpPr>
          <p:nvPr/>
        </p:nvSpPr>
        <p:spPr bwMode="auto">
          <a:xfrm flipV="1">
            <a:off x="6058696" y="3068638"/>
            <a:ext cx="576263" cy="431800"/>
          </a:xfrm>
          <a:prstGeom prst="line">
            <a:avLst/>
          </a:prstGeom>
          <a:noFill/>
          <a:ln w="38100">
            <a:solidFill>
              <a:sysClr val="windowText" lastClr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248" tIns="45624" rIns="91248" bIns="45624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h-TH" sz="1800" kern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20" name="Line 20"/>
          <p:cNvSpPr>
            <a:spLocks noChangeShapeType="1"/>
          </p:cNvSpPr>
          <p:nvPr/>
        </p:nvSpPr>
        <p:spPr bwMode="auto">
          <a:xfrm>
            <a:off x="6056202" y="3500438"/>
            <a:ext cx="632143" cy="360362"/>
          </a:xfrm>
          <a:prstGeom prst="line">
            <a:avLst/>
          </a:prstGeom>
          <a:noFill/>
          <a:ln w="38100">
            <a:solidFill>
              <a:sysClr val="windowText" lastClr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248" tIns="45624" rIns="91248" bIns="45624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h-TH" sz="1800" kern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21" name="Line 21"/>
          <p:cNvSpPr>
            <a:spLocks noChangeShapeType="1"/>
          </p:cNvSpPr>
          <p:nvPr/>
        </p:nvSpPr>
        <p:spPr bwMode="auto">
          <a:xfrm flipV="1">
            <a:off x="4399756" y="4724400"/>
            <a:ext cx="2217738" cy="0"/>
          </a:xfrm>
          <a:prstGeom prst="line">
            <a:avLst/>
          </a:prstGeom>
          <a:noFill/>
          <a:ln w="38100">
            <a:solidFill>
              <a:sysClr val="windowText" lastClr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248" tIns="45624" rIns="91248" bIns="45624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h-TH" sz="1800" kern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22" name="Line 22"/>
          <p:cNvSpPr>
            <a:spLocks noChangeShapeType="1"/>
          </p:cNvSpPr>
          <p:nvPr/>
        </p:nvSpPr>
        <p:spPr bwMode="auto">
          <a:xfrm>
            <a:off x="7010400" y="4876848"/>
            <a:ext cx="0" cy="358775"/>
          </a:xfrm>
          <a:prstGeom prst="line">
            <a:avLst/>
          </a:prstGeom>
          <a:noFill/>
          <a:ln w="38100">
            <a:solidFill>
              <a:sysClr val="windowText" lastClr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248" tIns="45624" rIns="91248" bIns="45624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h-TH" sz="1800" kern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23" name="Line 23"/>
          <p:cNvSpPr>
            <a:spLocks noChangeShapeType="1"/>
          </p:cNvSpPr>
          <p:nvPr/>
        </p:nvSpPr>
        <p:spPr bwMode="auto">
          <a:xfrm>
            <a:off x="7010400" y="5715001"/>
            <a:ext cx="0" cy="360363"/>
          </a:xfrm>
          <a:prstGeom prst="line">
            <a:avLst/>
          </a:prstGeom>
          <a:noFill/>
          <a:ln w="38100">
            <a:solidFill>
              <a:sysClr val="windowText" lastClr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248" tIns="45624" rIns="91248" bIns="45624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h-TH" sz="1800" kern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24" name="Line 16"/>
          <p:cNvSpPr>
            <a:spLocks noChangeShapeType="1"/>
          </p:cNvSpPr>
          <p:nvPr/>
        </p:nvSpPr>
        <p:spPr bwMode="auto">
          <a:xfrm>
            <a:off x="2362200" y="1143002"/>
            <a:ext cx="0" cy="504825"/>
          </a:xfrm>
          <a:prstGeom prst="line">
            <a:avLst/>
          </a:prstGeom>
          <a:noFill/>
          <a:ln w="38100">
            <a:solidFill>
              <a:sysClr val="windowText" lastClr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248" tIns="45624" rIns="91248" bIns="45624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h-TH" sz="1800" kern="0">
              <a:solidFill>
                <a:prstClr val="black"/>
              </a:solidFill>
              <a:latin typeface="Arial" pitchFamily="34" charset="0"/>
            </a:endParaRPr>
          </a:p>
        </p:txBody>
      </p:sp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03034">
            <a:off x="244397" y="2313878"/>
            <a:ext cx="1728192" cy="1836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72778">
            <a:off x="2165419" y="2836509"/>
            <a:ext cx="12192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685811">
            <a:off x="3596106" y="3213101"/>
            <a:ext cx="12192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06776">
            <a:off x="3910244" y="5278530"/>
            <a:ext cx="1219200" cy="1432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6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25004">
            <a:off x="2795496" y="5563442"/>
            <a:ext cx="780979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7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05842">
            <a:off x="1242260" y="5578717"/>
            <a:ext cx="12192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8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64099">
            <a:off x="-71801" y="5461560"/>
            <a:ext cx="12192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9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64972">
            <a:off x="7545907" y="1210127"/>
            <a:ext cx="12192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90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68891">
            <a:off x="7718999" y="4419600"/>
            <a:ext cx="12192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35350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9000"/>
                            </p:stCondLst>
                            <p:childTnLst>
                              <p:par>
                                <p:cTn id="29" presetID="22" presetClass="entr" presetSubtype="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500"/>
                            </p:stCondLst>
                            <p:childTnLst>
                              <p:par>
                                <p:cTn id="33" presetID="22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20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35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0"/>
                            </p:stCondLst>
                            <p:childTnLst>
                              <p:par>
                                <p:cTn id="45" presetID="2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65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8000"/>
                            </p:stCondLst>
                            <p:childTnLst>
                              <p:par>
                                <p:cTn id="53" presetID="22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9500"/>
                            </p:stCondLst>
                            <p:childTnLst>
                              <p:par>
                                <p:cTn id="57" presetID="22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1000"/>
                            </p:stCondLst>
                            <p:childTnLst>
                              <p:par>
                                <p:cTn id="61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2500"/>
                            </p:stCondLst>
                            <p:childTnLst>
                              <p:par>
                                <p:cTn id="65" presetID="2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4000"/>
                            </p:stCondLst>
                            <p:childTnLst>
                              <p:par>
                                <p:cTn id="69" presetID="22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5500"/>
                            </p:stCondLst>
                            <p:childTnLst>
                              <p:par>
                                <p:cTn id="73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7000"/>
                            </p:stCondLst>
                            <p:childTnLst>
                              <p:par>
                                <p:cTn id="77" presetID="22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8500"/>
                            </p:stCondLst>
                            <p:childTnLst>
                              <p:par>
                                <p:cTn id="81" presetID="2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30000"/>
                            </p:stCondLst>
                            <p:childTnLst>
                              <p:par>
                                <p:cTn id="85" presetID="22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utoUpdateAnimBg="0"/>
      <p:bldP spid="4" grpId="0" autoUpdateAnimBg="0"/>
      <p:bldP spid="5" grpId="0" autoUpdateAnimBg="0"/>
      <p:bldP spid="6" grpId="0" autoUpdateAnimBg="0"/>
      <p:bldP spid="7" grpId="0" autoUpdateAnimBg="0"/>
      <p:bldP spid="8" grpId="0" autoUpdateAnimBg="0"/>
      <p:bldP spid="9" grpId="0" autoUpdateAnimBg="0"/>
      <p:bldP spid="10" grpId="0" autoUpdateAnimBg="0"/>
      <p:bldP spid="12" grpId="0" autoUpdateAnimBg="0"/>
      <p:bldP spid="13" grpId="0" autoUpdateAnimBg="0"/>
      <p:bldP spid="14" grpId="0" autoUpdateAnimBg="0"/>
      <p:bldP spid="15" grpId="0" autoUpdateAnimBg="0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th-TH" sz="6000" b="1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วิธีปฏิบัติในการจ่ายเงิน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457200" y="1524048"/>
            <a:ext cx="7754938" cy="482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248" tIns="45624" rIns="91248" bIns="45624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08390" indent="-608390" eaLnBrk="1" hangingPunct="1">
              <a:lnSpc>
                <a:spcPct val="80000"/>
              </a:lnSpc>
              <a:buNone/>
              <a:defRPr/>
            </a:pPr>
            <a:r>
              <a:rPr lang="th-TH" altLang="th-TH" sz="4400" b="1" dirty="0">
                <a:solidFill>
                  <a:srgbClr val="FF3399"/>
                </a:solidFill>
                <a:latin typeface="Angsana New" pitchFamily="18" charset="-34"/>
                <a:cs typeface="Cordia New"/>
              </a:rPr>
              <a:t>	</a:t>
            </a:r>
            <a:r>
              <a:rPr lang="th-TH" altLang="th-TH" sz="4400" b="1" dirty="0">
                <a:solidFill>
                  <a:srgbClr val="0033CC"/>
                </a:solidFill>
                <a:latin typeface="Angsana New" pitchFamily="18" charset="-34"/>
                <a:cs typeface="Cordia New"/>
              </a:rPr>
              <a:t>1. จ่ายเช็ค</a:t>
            </a:r>
          </a:p>
          <a:p>
            <a:pPr marL="608390" indent="-608390" eaLnBrk="1" hangingPunct="1">
              <a:lnSpc>
                <a:spcPct val="80000"/>
              </a:lnSpc>
              <a:buNone/>
              <a:defRPr/>
            </a:pPr>
            <a:r>
              <a:rPr lang="th-TH" altLang="th-TH" sz="4400" b="1" dirty="0">
                <a:solidFill>
                  <a:srgbClr val="0033CC"/>
                </a:solidFill>
                <a:latin typeface="Angsana New" pitchFamily="18" charset="-34"/>
                <a:cs typeface="Cordia New"/>
              </a:rPr>
              <a:t>	2. จ่ายเงินสด  </a:t>
            </a:r>
            <a:r>
              <a:rPr lang="th-TH" altLang="th-TH" sz="4400" b="1" u="sng" dirty="0">
                <a:solidFill>
                  <a:srgbClr val="C00000"/>
                </a:solidFill>
                <a:latin typeface="Angsana New" pitchFamily="18" charset="-34"/>
                <a:cs typeface="Cordia New"/>
              </a:rPr>
              <a:t>เฉพาะ</a:t>
            </a:r>
          </a:p>
          <a:p>
            <a:pPr marL="1102687" lvl="1" indent="-646404" eaLnBrk="1" hangingPunct="1">
              <a:lnSpc>
                <a:spcPct val="80000"/>
              </a:lnSpc>
              <a:buClr>
                <a:srgbClr val="D60093"/>
              </a:buClr>
              <a:buNone/>
              <a:defRPr/>
            </a:pPr>
            <a:r>
              <a:rPr lang="th-TH" altLang="th-TH" sz="3200" b="1" dirty="0">
                <a:solidFill>
                  <a:srgbClr val="002060"/>
                </a:solidFill>
                <a:latin typeface="Angsana New" pitchFamily="18" charset="-34"/>
                <a:cs typeface="Cordia New"/>
              </a:rPr>
              <a:t>(1)  การจ่ายเงินจากเงินทดรองราชการซึ่ง</a:t>
            </a:r>
          </a:p>
          <a:p>
            <a:pPr marL="1102687" lvl="1" indent="-646404" eaLnBrk="1" hangingPunct="1">
              <a:lnSpc>
                <a:spcPct val="80000"/>
              </a:lnSpc>
              <a:buNone/>
              <a:defRPr/>
            </a:pPr>
            <a:r>
              <a:rPr lang="th-TH" altLang="th-TH" sz="3200" b="1" dirty="0">
                <a:solidFill>
                  <a:srgbClr val="002060"/>
                </a:solidFill>
                <a:latin typeface="Angsana New" pitchFamily="18" charset="-34"/>
                <a:cs typeface="Cordia New"/>
              </a:rPr>
              <a:t>       เก็บรักษาเป็นเงินสด</a:t>
            </a:r>
          </a:p>
          <a:p>
            <a:pPr marL="1102687" lvl="1" indent="-646404" eaLnBrk="1" hangingPunct="1">
              <a:lnSpc>
                <a:spcPct val="80000"/>
              </a:lnSpc>
              <a:buNone/>
              <a:defRPr/>
            </a:pPr>
            <a:r>
              <a:rPr lang="th-TH" altLang="th-TH" sz="3200" b="1" dirty="0">
                <a:solidFill>
                  <a:srgbClr val="002060"/>
                </a:solidFill>
                <a:latin typeface="Angsana New" pitchFamily="18" charset="-34"/>
                <a:cs typeface="Cordia New"/>
              </a:rPr>
              <a:t>(2)  การจ่ายให้ข้าราชการ ลูกจ้าง ผู้รับบำนาญ</a:t>
            </a:r>
          </a:p>
          <a:p>
            <a:pPr marL="1102687" lvl="1" indent="-646404" eaLnBrk="1" hangingPunct="1">
              <a:lnSpc>
                <a:spcPct val="80000"/>
              </a:lnSpc>
              <a:buNone/>
              <a:defRPr/>
            </a:pPr>
            <a:r>
              <a:rPr lang="th-TH" altLang="th-TH" sz="3200" b="1" dirty="0">
                <a:solidFill>
                  <a:srgbClr val="002060"/>
                </a:solidFill>
                <a:latin typeface="Angsana New" pitchFamily="18" charset="-34"/>
                <a:cs typeface="Cordia New"/>
              </a:rPr>
              <a:t>       ผู้รับเบี้ยหวัด</a:t>
            </a:r>
          </a:p>
          <a:p>
            <a:pPr marL="456288" lvl="1" indent="0" eaLnBrk="1" hangingPunct="1">
              <a:lnSpc>
                <a:spcPct val="80000"/>
              </a:lnSpc>
              <a:buNone/>
              <a:defRPr/>
            </a:pPr>
            <a:r>
              <a:rPr lang="th-TH" altLang="th-TH" sz="3200" b="1" dirty="0">
                <a:solidFill>
                  <a:srgbClr val="002060"/>
                </a:solidFill>
                <a:latin typeface="Angsana New" pitchFamily="18" charset="-34"/>
                <a:cs typeface="Cordia New"/>
              </a:rPr>
              <a:t>(3)  การจ่ายเงินที่มีวงเงินต่ำกว่า 5,000 บาท</a:t>
            </a:r>
          </a:p>
          <a:p>
            <a:pPr marL="1102687" lvl="1" indent="-646404" eaLnBrk="1" hangingPunct="1">
              <a:lnSpc>
                <a:spcPct val="80000"/>
              </a:lnSpc>
              <a:buNone/>
              <a:defRPr/>
            </a:pPr>
            <a:r>
              <a:rPr lang="th-TH" altLang="th-TH" sz="3600" b="1" dirty="0">
                <a:solidFill>
                  <a:srgbClr val="002060"/>
                </a:solidFill>
                <a:latin typeface="Angsana New" pitchFamily="18" charset="-34"/>
                <a:cs typeface="Cordia New"/>
              </a:rPr>
              <a:t>  </a:t>
            </a:r>
            <a:r>
              <a:rPr lang="en-US" altLang="th-TH" sz="4400" b="1" dirty="0">
                <a:solidFill>
                  <a:srgbClr val="0000FF"/>
                </a:solidFill>
                <a:latin typeface="Cordia New" pitchFamily="34" charset="-34"/>
                <a:cs typeface="Cordia New"/>
              </a:rPr>
              <a:t>3.</a:t>
            </a:r>
            <a:r>
              <a:rPr lang="en-US" altLang="th-TH" sz="3600" b="1" dirty="0">
                <a:solidFill>
                  <a:srgbClr val="002060"/>
                </a:solidFill>
                <a:latin typeface="Angsana New" pitchFamily="18" charset="-34"/>
                <a:cs typeface="Cordia New"/>
              </a:rPr>
              <a:t> </a:t>
            </a:r>
            <a:r>
              <a:rPr lang="th-TH" altLang="th-TH" sz="3600" b="1" dirty="0">
                <a:solidFill>
                  <a:srgbClr val="002060"/>
                </a:solidFill>
                <a:latin typeface="Angsana New" pitchFamily="18" charset="-34"/>
                <a:cs typeface="Cordia New"/>
              </a:rPr>
              <a:t> </a:t>
            </a:r>
            <a:r>
              <a:rPr lang="th-TH" altLang="th-TH" sz="4400" b="1" dirty="0">
                <a:solidFill>
                  <a:srgbClr val="0000FF"/>
                </a:solidFill>
                <a:latin typeface="Angsana New" pitchFamily="18" charset="-34"/>
                <a:cs typeface="Cordia New"/>
              </a:rPr>
              <a:t>จ่ายผ่านระบบ </a:t>
            </a:r>
            <a:r>
              <a:rPr lang="en-US" altLang="th-TH" sz="4400" b="1" dirty="0">
                <a:solidFill>
                  <a:srgbClr val="0000FF"/>
                </a:solidFill>
                <a:latin typeface="Angsana New" pitchFamily="18" charset="-34"/>
                <a:cs typeface="Cordia New"/>
              </a:rPr>
              <a:t>KTB Corporate Online</a:t>
            </a:r>
            <a:endParaRPr lang="th-TH" altLang="th-TH" sz="4400" b="1" dirty="0">
              <a:solidFill>
                <a:srgbClr val="0000FF"/>
              </a:solidFill>
              <a:latin typeface="Angsana New" pitchFamily="18" charset="-34"/>
              <a:cs typeface="Cordia New"/>
            </a:endParaRPr>
          </a:p>
        </p:txBody>
      </p:sp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1335" y="3357040"/>
            <a:ext cx="2652713" cy="1500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710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33256"/>
            <a:ext cx="1979712" cy="1124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75601">
            <a:off x="6243188" y="1406862"/>
            <a:ext cx="1834336" cy="1303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89563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2" presetClass="entr" presetSubtype="4" fill="hold" grpId="0" nodeType="withEffect">
                                  <p:stCondLst>
                                    <p:cond delay="98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4" fill="hold" grpId="0" nodeType="withEffect">
                                  <p:stCondLst>
                                    <p:cond delay="193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2" presetClass="entr" presetSubtype="4" fill="hold" grpId="0" nodeType="withEffect">
                                  <p:stCondLst>
                                    <p:cond delay="193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4" fill="hold" grpId="0" nodeType="withEffect">
                                  <p:stCondLst>
                                    <p:cond delay="193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2" presetClass="entr" presetSubtype="4" fill="hold" grpId="0" nodeType="withEffect">
                                  <p:stCondLst>
                                    <p:cond delay="193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2" presetClass="entr" presetSubtype="4" fill="hold" grpId="0" nodeType="withEffect">
                                  <p:stCondLst>
                                    <p:cond delay="193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9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utoUpdateAnimBg="0" advAuto="100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th-TH" sz="6000" b="1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การเขียนเช็ค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395537" y="1988840"/>
            <a:ext cx="7344816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248" tIns="45624" rIns="91248" bIns="45624" numCol="1" rtlCol="0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08390" indent="-608390" eaLnBrk="1" fontAlgn="auto" hangingPunct="1">
              <a:lnSpc>
                <a:spcPct val="70000"/>
              </a:lnSpc>
              <a:spcAft>
                <a:spcPts val="0"/>
              </a:spcAft>
              <a:buNone/>
              <a:defRPr/>
            </a:pPr>
            <a:endParaRPr lang="th-TH" sz="2400" b="1" dirty="0">
              <a:solidFill>
                <a:srgbClr val="660033"/>
              </a:solidFill>
              <a:latin typeface="Angsana New" pitchFamily="18" charset="-34"/>
            </a:endParaRPr>
          </a:p>
          <a:p>
            <a:pPr marL="912564" indent="-912564" eaLnBrk="1" fontAlgn="auto" hangingPunct="1">
              <a:lnSpc>
                <a:spcPct val="70000"/>
              </a:lnSpc>
              <a:spcAft>
                <a:spcPts val="0"/>
              </a:spcAft>
              <a:buFontTx/>
              <a:buAutoNum type="arabicPeriod"/>
              <a:defRPr/>
            </a:pPr>
            <a:r>
              <a:rPr lang="en-US" sz="5000" b="1" dirty="0" err="1">
                <a:solidFill>
                  <a:srgbClr val="C00000"/>
                </a:solidFill>
                <a:latin typeface="Angsana New" pitchFamily="18" charset="-34"/>
              </a:rPr>
              <a:t>ซื้อ</a:t>
            </a:r>
            <a:r>
              <a:rPr lang="en-US" sz="5000" b="1" dirty="0">
                <a:solidFill>
                  <a:srgbClr val="C00000"/>
                </a:solidFill>
                <a:latin typeface="Angsana New" pitchFamily="18" charset="-34"/>
              </a:rPr>
              <a:t> / </a:t>
            </a:r>
            <a:r>
              <a:rPr lang="en-US" sz="5000" b="1" dirty="0" err="1">
                <a:solidFill>
                  <a:srgbClr val="C00000"/>
                </a:solidFill>
                <a:latin typeface="Angsana New" pitchFamily="18" charset="-34"/>
              </a:rPr>
              <a:t>จ้าง</a:t>
            </a:r>
            <a:r>
              <a:rPr lang="en-US" sz="5000" b="1" dirty="0">
                <a:solidFill>
                  <a:srgbClr val="C00000"/>
                </a:solidFill>
                <a:latin typeface="Angsana New" pitchFamily="18" charset="-34"/>
              </a:rPr>
              <a:t>/ </a:t>
            </a:r>
            <a:r>
              <a:rPr lang="en-US" sz="5000" b="1" dirty="0" err="1">
                <a:solidFill>
                  <a:srgbClr val="C00000"/>
                </a:solidFill>
                <a:latin typeface="Angsana New" pitchFamily="18" charset="-34"/>
              </a:rPr>
              <a:t>เช่า</a:t>
            </a:r>
            <a:endParaRPr lang="en-US" sz="5000" b="1" dirty="0">
              <a:solidFill>
                <a:srgbClr val="C00000"/>
              </a:solidFill>
              <a:latin typeface="Angsana New" pitchFamily="18" charset="-34"/>
            </a:endParaRPr>
          </a:p>
          <a:p>
            <a:pPr marL="787404" lvl="1" indent="-331116" eaLnBrk="1" fontAlgn="auto" hangingPunct="1">
              <a:lnSpc>
                <a:spcPct val="70000"/>
              </a:lnSpc>
              <a:spcAft>
                <a:spcPts val="0"/>
              </a:spcAft>
              <a:buNone/>
              <a:defRPr/>
            </a:pPr>
            <a:r>
              <a:rPr lang="en-US" sz="5400" b="1" dirty="0">
                <a:solidFill>
                  <a:srgbClr val="0033CC"/>
                </a:solidFill>
                <a:latin typeface="Angsana New" pitchFamily="18" charset="-34"/>
              </a:rPr>
              <a:t>• </a:t>
            </a:r>
            <a:r>
              <a:rPr lang="en-US" sz="5400" b="1" dirty="0" err="1">
                <a:solidFill>
                  <a:srgbClr val="0033CC"/>
                </a:solidFill>
                <a:latin typeface="Angsana New" pitchFamily="18" charset="-34"/>
              </a:rPr>
              <a:t>สั่งจ่ายในนามเจ้าหนี้</a:t>
            </a:r>
            <a:endParaRPr lang="en-US" sz="5400" b="1" dirty="0">
              <a:solidFill>
                <a:srgbClr val="0033CC"/>
              </a:solidFill>
              <a:latin typeface="Angsana New" pitchFamily="18" charset="-34"/>
            </a:endParaRPr>
          </a:p>
          <a:p>
            <a:pPr marL="787404" lvl="1" indent="-331116" eaLnBrk="1" fontAlgn="auto" hangingPunct="1">
              <a:lnSpc>
                <a:spcPct val="70000"/>
              </a:lnSpc>
              <a:spcAft>
                <a:spcPts val="0"/>
              </a:spcAft>
              <a:buNone/>
              <a:defRPr/>
            </a:pPr>
            <a:r>
              <a:rPr lang="en-US" sz="5400" b="1" dirty="0">
                <a:solidFill>
                  <a:srgbClr val="0033CC"/>
                </a:solidFill>
                <a:latin typeface="Angsana New" pitchFamily="18" charset="-34"/>
              </a:rPr>
              <a:t>• </a:t>
            </a:r>
            <a:r>
              <a:rPr lang="en-US" sz="5400" b="1" dirty="0" err="1">
                <a:solidFill>
                  <a:srgbClr val="0033CC"/>
                </a:solidFill>
                <a:latin typeface="Angsana New" pitchFamily="18" charset="-34"/>
              </a:rPr>
              <a:t>ขีดฆ่าคำว่า</a:t>
            </a:r>
            <a:r>
              <a:rPr lang="en-US" sz="5400" b="1" dirty="0">
                <a:solidFill>
                  <a:srgbClr val="0033CC"/>
                </a:solidFill>
                <a:latin typeface="Angsana New" pitchFamily="18" charset="-34"/>
              </a:rPr>
              <a:t> “</a:t>
            </a:r>
            <a:r>
              <a:rPr lang="en-US" sz="5400" b="1" dirty="0" err="1">
                <a:solidFill>
                  <a:srgbClr val="0033CC"/>
                </a:solidFill>
                <a:latin typeface="Angsana New" pitchFamily="18" charset="-34"/>
              </a:rPr>
              <a:t>หรือผู้ถือ</a:t>
            </a:r>
            <a:r>
              <a:rPr lang="en-US" sz="5400" b="1" dirty="0">
                <a:solidFill>
                  <a:srgbClr val="0033CC"/>
                </a:solidFill>
                <a:latin typeface="Angsana New" pitchFamily="18" charset="-34"/>
              </a:rPr>
              <a:t>” </a:t>
            </a:r>
            <a:r>
              <a:rPr lang="en-US" sz="5400" b="1" dirty="0" err="1">
                <a:solidFill>
                  <a:srgbClr val="0033CC"/>
                </a:solidFill>
                <a:latin typeface="Angsana New" pitchFamily="18" charset="-34"/>
              </a:rPr>
              <a:t>ออก</a:t>
            </a:r>
            <a:endParaRPr lang="en-US" sz="5400" b="1" dirty="0">
              <a:solidFill>
                <a:srgbClr val="0033CC"/>
              </a:solidFill>
              <a:latin typeface="Angsana New" pitchFamily="18" charset="-34"/>
            </a:endParaRPr>
          </a:p>
          <a:p>
            <a:pPr marL="787404" lvl="1" indent="-331116" eaLnBrk="1" fontAlgn="auto" hangingPunct="1">
              <a:lnSpc>
                <a:spcPct val="70000"/>
              </a:lnSpc>
              <a:spcAft>
                <a:spcPts val="0"/>
              </a:spcAft>
              <a:buNone/>
              <a:defRPr/>
            </a:pPr>
            <a:r>
              <a:rPr lang="en-US" sz="5400" b="1" dirty="0">
                <a:solidFill>
                  <a:srgbClr val="0033CC"/>
                </a:solidFill>
                <a:latin typeface="Angsana New" pitchFamily="18" charset="-34"/>
              </a:rPr>
              <a:t>• </a:t>
            </a:r>
            <a:r>
              <a:rPr lang="en-US" sz="5400" b="1" dirty="0" err="1">
                <a:solidFill>
                  <a:srgbClr val="0033CC"/>
                </a:solidFill>
                <a:latin typeface="Angsana New" pitchFamily="18" charset="-34"/>
              </a:rPr>
              <a:t>ขีดคร่อมเช็ค</a:t>
            </a:r>
            <a:endParaRPr lang="en-US" sz="5400" b="1" dirty="0">
              <a:solidFill>
                <a:srgbClr val="0033CC"/>
              </a:solidFill>
              <a:latin typeface="Angsana New" pitchFamily="18" charset="-34"/>
            </a:endParaRPr>
          </a:p>
        </p:txBody>
      </p:sp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2878" y="4797152"/>
            <a:ext cx="3240360" cy="2016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2" name="Picture 4" descr="Image result for รูปเช็ค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91084">
            <a:off x="7608265" y="4136742"/>
            <a:ext cx="1285875" cy="581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13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75833">
            <a:off x="7635731" y="2872613"/>
            <a:ext cx="139065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22487">
            <a:off x="6599366" y="3442043"/>
            <a:ext cx="1304925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03432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6" fill="hold" grpId="0" nodeType="withEffect">
                                  <p:stCondLst>
                                    <p:cond delay="97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6" fill="hold" grpId="0" nodeType="withEffect">
                                  <p:stCondLst>
                                    <p:cond delay="19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6" fill="hold" grpId="0" nodeType="withEffect">
                                  <p:stCondLst>
                                    <p:cond delay="193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6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 autoUpdateAnimBg="0" advAuto="100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83568" y="1916832"/>
            <a:ext cx="7772400" cy="4824536"/>
          </a:xfrm>
        </p:spPr>
        <p:txBody>
          <a:bodyPr>
            <a:normAutofit fontScale="90000"/>
          </a:bodyPr>
          <a:lstStyle/>
          <a:p>
            <a:pPr algn="l"/>
            <a:r>
              <a:rPr lang="th-TH" sz="6000" b="1" dirty="0">
                <a:solidFill>
                  <a:srgbClr val="CC3399"/>
                </a:solidFill>
              </a:rPr>
              <a:t>เว้นแต่</a:t>
            </a:r>
            <a:r>
              <a:rPr lang="th-TH" sz="6000" b="1" dirty="0">
                <a:solidFill>
                  <a:srgbClr val="002060"/>
                </a:solidFill>
              </a:rPr>
              <a:t/>
            </a:r>
            <a:br>
              <a:rPr lang="th-TH" sz="6000" b="1" dirty="0">
                <a:solidFill>
                  <a:srgbClr val="002060"/>
                </a:solidFill>
              </a:rPr>
            </a:br>
            <a:r>
              <a:rPr lang="th-TH" sz="6000" b="1" dirty="0">
                <a:solidFill>
                  <a:srgbClr val="008000"/>
                </a:solidFill>
                <a:sym typeface="Wingdings 2"/>
              </a:rPr>
              <a:t></a:t>
            </a:r>
            <a:r>
              <a:rPr lang="th-TH" sz="6000" b="1" dirty="0">
                <a:solidFill>
                  <a:srgbClr val="008000"/>
                </a:solidFill>
              </a:rPr>
              <a:t>กันเงินไว้เบิกเหลื่อมปี</a:t>
            </a:r>
            <a:br>
              <a:rPr lang="th-TH" sz="6000" b="1" dirty="0">
                <a:solidFill>
                  <a:srgbClr val="008000"/>
                </a:solidFill>
              </a:rPr>
            </a:br>
            <a:r>
              <a:rPr lang="th-TH" sz="6000" b="1" dirty="0">
                <a:solidFill>
                  <a:srgbClr val="008000"/>
                </a:solidFill>
                <a:sym typeface="Wingdings 2"/>
              </a:rPr>
              <a:t></a:t>
            </a:r>
            <a:r>
              <a:rPr lang="th-TH" sz="6000" b="1" dirty="0">
                <a:solidFill>
                  <a:srgbClr val="008000"/>
                </a:solidFill>
              </a:rPr>
              <a:t>ค่าใช้จ่ายค้างเบิกข้ามปี</a:t>
            </a:r>
            <a:br>
              <a:rPr lang="th-TH" sz="6000" b="1" dirty="0">
                <a:solidFill>
                  <a:srgbClr val="008000"/>
                </a:solidFill>
              </a:rPr>
            </a:br>
            <a:r>
              <a:rPr lang="th-TH" sz="6000" b="1" dirty="0">
                <a:solidFill>
                  <a:srgbClr val="008000"/>
                </a:solidFill>
                <a:sym typeface="Wingdings 2"/>
              </a:rPr>
              <a:t></a:t>
            </a:r>
            <a:r>
              <a:rPr lang="th-TH" sz="6000" b="1" dirty="0">
                <a:solidFill>
                  <a:srgbClr val="008000"/>
                </a:solidFill>
              </a:rPr>
              <a:t>ค่าใช้จ่ายที่ให้ถือเป็นรายจ่ายเมื่อได้รับแจ้งให้ชำระหนี้</a:t>
            </a:r>
            <a:br>
              <a:rPr lang="th-TH" sz="6000" b="1" dirty="0">
                <a:solidFill>
                  <a:srgbClr val="008000"/>
                </a:solidFill>
              </a:rPr>
            </a:br>
            <a:r>
              <a:rPr lang="th-TH" sz="6000" b="1" dirty="0">
                <a:solidFill>
                  <a:srgbClr val="008000"/>
                </a:solidFill>
                <a:sym typeface="Wingdings 2"/>
              </a:rPr>
              <a:t>เงินยืมคาบเกี่ยว</a:t>
            </a:r>
            <a:r>
              <a:rPr lang="th-TH" dirty="0">
                <a:solidFill>
                  <a:srgbClr val="008000"/>
                </a:solidFill>
              </a:rPr>
              <a:t/>
            </a:r>
            <a:br>
              <a:rPr lang="th-TH" dirty="0">
                <a:solidFill>
                  <a:srgbClr val="008000"/>
                </a:solidFill>
              </a:rPr>
            </a:br>
            <a:r>
              <a:rPr lang="th-TH" dirty="0"/>
              <a:t>  เงินยืมคาบเกี่ยว</a:t>
            </a:r>
            <a:br>
              <a:rPr lang="th-TH" dirty="0"/>
            </a:br>
            <a:endParaRPr lang="th-TH" dirty="0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251520" y="1556792"/>
            <a:ext cx="8352928" cy="939801"/>
          </a:xfrm>
        </p:spPr>
        <p:txBody>
          <a:bodyPr>
            <a:noAutofit/>
          </a:bodyPr>
          <a:lstStyle/>
          <a:p>
            <a:r>
              <a:rPr lang="th-TH" sz="4400" b="1" dirty="0">
                <a:solidFill>
                  <a:srgbClr val="002060"/>
                </a:solidFill>
              </a:rPr>
              <a:t>โดยปกติค่าใช้จ่ายที่เกิดขึ้นในปีใดให้เบิกจากเงินงบประมาณรายจ่ายของปีนั้นไปจ่าย</a:t>
            </a:r>
          </a:p>
          <a:p>
            <a:endParaRPr lang="th-TH" sz="40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5085184"/>
            <a:ext cx="2664296" cy="1772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88896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th-TH" sz="6000" b="1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การเขียนเช็ค (ต่อ)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395537" y="1988840"/>
            <a:ext cx="7344816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248" tIns="45624" rIns="91248" bIns="45624" numCol="1" rtlCol="0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08390" indent="-608390" eaLnBrk="1" fontAlgn="auto" hangingPunct="1">
              <a:lnSpc>
                <a:spcPct val="70000"/>
              </a:lnSpc>
              <a:spcAft>
                <a:spcPts val="0"/>
              </a:spcAft>
              <a:buNone/>
              <a:defRPr/>
            </a:pPr>
            <a:endParaRPr lang="th-TH" sz="2400" b="1" dirty="0">
              <a:solidFill>
                <a:srgbClr val="660033"/>
              </a:solidFill>
              <a:latin typeface="Angsana New" pitchFamily="18" charset="-34"/>
            </a:endParaRPr>
          </a:p>
          <a:p>
            <a:pPr marL="0" indent="0" eaLnBrk="1" fontAlgn="auto" hangingPunct="1">
              <a:lnSpc>
                <a:spcPct val="70000"/>
              </a:lnSpc>
              <a:spcAft>
                <a:spcPts val="0"/>
              </a:spcAft>
              <a:buNone/>
              <a:defRPr/>
            </a:pPr>
            <a:r>
              <a:rPr lang="th-TH" sz="5000" b="1" dirty="0">
                <a:solidFill>
                  <a:srgbClr val="C00000"/>
                </a:solidFill>
                <a:latin typeface="Angsana New" pitchFamily="18" charset="-34"/>
              </a:rPr>
              <a:t>2.  นอกจาก  1.</a:t>
            </a:r>
          </a:p>
          <a:p>
            <a:pPr marL="787404" lvl="1" indent="-331116" eaLnBrk="1" fontAlgn="auto" hangingPunct="1">
              <a:lnSpc>
                <a:spcPct val="70000"/>
              </a:lnSpc>
              <a:spcAft>
                <a:spcPts val="0"/>
              </a:spcAft>
              <a:buNone/>
              <a:defRPr/>
            </a:pPr>
            <a:r>
              <a:rPr lang="th-TH" sz="5400" b="1" dirty="0">
                <a:solidFill>
                  <a:srgbClr val="0033CC"/>
                </a:solidFill>
                <a:latin typeface="Angsana New" pitchFamily="18" charset="-34"/>
              </a:rPr>
              <a:t>•  สั่งจ่ายในนามเจ้าหนี้</a:t>
            </a:r>
          </a:p>
          <a:p>
            <a:pPr marL="787404" lvl="1" indent="-331116" eaLnBrk="1" fontAlgn="auto" hangingPunct="1">
              <a:lnSpc>
                <a:spcPct val="70000"/>
              </a:lnSpc>
              <a:spcAft>
                <a:spcPts val="0"/>
              </a:spcAft>
              <a:buNone/>
              <a:defRPr/>
            </a:pPr>
            <a:r>
              <a:rPr lang="th-TH" sz="5400" b="1" dirty="0">
                <a:solidFill>
                  <a:srgbClr val="0033CC"/>
                </a:solidFill>
                <a:latin typeface="Angsana New" pitchFamily="18" charset="-34"/>
              </a:rPr>
              <a:t>•  ขีดฆ่าคำว่า “หรือผู้ถือ” ออก</a:t>
            </a:r>
          </a:p>
          <a:p>
            <a:pPr marL="787404" lvl="1" indent="-331116" eaLnBrk="1" fontAlgn="auto" hangingPunct="1">
              <a:lnSpc>
                <a:spcPct val="70000"/>
              </a:lnSpc>
              <a:spcAft>
                <a:spcPts val="0"/>
              </a:spcAft>
              <a:buNone/>
              <a:defRPr/>
            </a:pPr>
            <a:r>
              <a:rPr lang="th-TH" sz="5400" b="1" dirty="0">
                <a:solidFill>
                  <a:srgbClr val="0033CC"/>
                </a:solidFill>
                <a:latin typeface="Angsana New" pitchFamily="18" charset="-34"/>
              </a:rPr>
              <a:t>•  ขีดคร่อมหรือไม่ก็ได้</a:t>
            </a:r>
          </a:p>
        </p:txBody>
      </p:sp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8136" y="4941168"/>
            <a:ext cx="3203847" cy="1828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79319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 autoUpdateAnimBg="0" advAuto="100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th-TH" sz="6000" b="1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การเขียนเช็ค (ต่อ)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395536" y="1988840"/>
            <a:ext cx="8424936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248" tIns="45624" rIns="91248" bIns="45624" numCol="1" rtlCol="0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08390" indent="-608390" eaLnBrk="1" fontAlgn="auto" hangingPunct="1">
              <a:lnSpc>
                <a:spcPct val="70000"/>
              </a:lnSpc>
              <a:spcAft>
                <a:spcPts val="0"/>
              </a:spcAft>
              <a:buNone/>
              <a:defRPr/>
            </a:pPr>
            <a:endParaRPr lang="th-TH" sz="2400" b="1" dirty="0">
              <a:solidFill>
                <a:srgbClr val="660033"/>
              </a:solidFill>
              <a:latin typeface="Angsana New" pitchFamily="18" charset="-34"/>
            </a:endParaRPr>
          </a:p>
          <a:p>
            <a:pPr marL="0" indent="0" eaLnBrk="1" fontAlgn="auto" hangingPunct="1">
              <a:lnSpc>
                <a:spcPct val="70000"/>
              </a:lnSpc>
              <a:spcAft>
                <a:spcPts val="0"/>
              </a:spcAft>
              <a:buNone/>
              <a:defRPr/>
            </a:pPr>
            <a:r>
              <a:rPr lang="th-TH" sz="5000" b="1" dirty="0">
                <a:solidFill>
                  <a:srgbClr val="C00000"/>
                </a:solidFill>
                <a:latin typeface="Angsana New" pitchFamily="18" charset="-34"/>
              </a:rPr>
              <a:t>3. รับเงินสดมาจ่าย</a:t>
            </a:r>
          </a:p>
          <a:p>
            <a:pPr marL="0" indent="0" eaLnBrk="1" fontAlgn="auto" hangingPunct="1">
              <a:lnSpc>
                <a:spcPct val="70000"/>
              </a:lnSpc>
              <a:spcAft>
                <a:spcPts val="0"/>
              </a:spcAft>
              <a:buNone/>
              <a:defRPr/>
            </a:pPr>
            <a:r>
              <a:rPr lang="th-TH" sz="5000" b="1" dirty="0">
                <a:solidFill>
                  <a:srgbClr val="C00000"/>
                </a:solidFill>
                <a:latin typeface="Angsana New" pitchFamily="18" charset="-34"/>
              </a:rPr>
              <a:t>   </a:t>
            </a:r>
            <a:r>
              <a:rPr lang="th-TH" sz="4800" b="1" dirty="0">
                <a:solidFill>
                  <a:srgbClr val="0033CC"/>
                </a:solidFill>
                <a:latin typeface="Angsana New" pitchFamily="18" charset="-34"/>
              </a:rPr>
              <a:t>•  สั่งจ่ายในนามเจ้าหน้าที่ของส่วนราชการ</a:t>
            </a:r>
          </a:p>
          <a:p>
            <a:pPr marL="0" indent="0" eaLnBrk="1" fontAlgn="auto" hangingPunct="1">
              <a:lnSpc>
                <a:spcPct val="70000"/>
              </a:lnSpc>
              <a:spcAft>
                <a:spcPts val="0"/>
              </a:spcAft>
              <a:buNone/>
              <a:defRPr/>
            </a:pPr>
            <a:r>
              <a:rPr lang="th-TH" sz="4800" b="1" dirty="0">
                <a:solidFill>
                  <a:srgbClr val="0033CC"/>
                </a:solidFill>
                <a:latin typeface="Angsana New" pitchFamily="18" charset="-34"/>
              </a:rPr>
              <a:t>    •  ขีดฆ่าคำว่า“หรือผู้ถือ” ออก</a:t>
            </a:r>
          </a:p>
          <a:p>
            <a:pPr marL="0" indent="0" eaLnBrk="1" fontAlgn="auto" hangingPunct="1">
              <a:lnSpc>
                <a:spcPct val="70000"/>
              </a:lnSpc>
              <a:spcAft>
                <a:spcPts val="0"/>
              </a:spcAft>
              <a:buNone/>
              <a:defRPr/>
            </a:pPr>
            <a:r>
              <a:rPr lang="th-TH" sz="4800" b="1" dirty="0">
                <a:solidFill>
                  <a:srgbClr val="0033CC"/>
                </a:solidFill>
                <a:latin typeface="Angsana New" pitchFamily="18" charset="-34"/>
              </a:rPr>
              <a:t>    •  ห้ามออกเช็คสั่งจ่ายเงินสด</a:t>
            </a:r>
          </a:p>
        </p:txBody>
      </p:sp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4896317"/>
            <a:ext cx="2906640" cy="1947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58679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th-TH" sz="6000" b="1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วิธีปฏิบัติในการจ่ายเงิน (ต่อ)</a:t>
            </a:r>
          </a:p>
        </p:txBody>
      </p:sp>
      <p:sp>
        <p:nvSpPr>
          <p:cNvPr id="3" name="สี่เหลี่ยมผืนผ้า 2"/>
          <p:cNvSpPr/>
          <p:nvPr/>
        </p:nvSpPr>
        <p:spPr>
          <a:xfrm>
            <a:off x="395536" y="1988840"/>
            <a:ext cx="8161570" cy="2677656"/>
          </a:xfrm>
          <a:prstGeom prst="rect">
            <a:avLst/>
          </a:prstGeom>
        </p:spPr>
        <p:txBody>
          <a:bodyPr wrap="square" lIns="91248" tIns="45624" rIns="91248" bIns="45624">
            <a:spAutoFit/>
          </a:bodyPr>
          <a:lstStyle/>
          <a:p>
            <a:r>
              <a:rPr lang="th-TH" sz="4800" b="1" dirty="0">
                <a:solidFill>
                  <a:srgbClr val="C00000"/>
                </a:solidFill>
              </a:rPr>
              <a:t>3. จ่ายผ่านระบบ </a:t>
            </a:r>
            <a:r>
              <a:rPr lang="en-US" sz="3200" b="1" dirty="0">
                <a:solidFill>
                  <a:srgbClr val="C00000"/>
                </a:solidFill>
              </a:rPr>
              <a:t>KTB Corporate Online</a:t>
            </a:r>
          </a:p>
          <a:p>
            <a:endParaRPr lang="en-US" sz="3200" b="1" dirty="0">
              <a:solidFill>
                <a:srgbClr val="C00000"/>
              </a:solidFill>
            </a:endParaRPr>
          </a:p>
          <a:p>
            <a:pPr marL="570348" indent="-570348">
              <a:buFontTx/>
              <a:buChar char="-"/>
            </a:pPr>
            <a:r>
              <a:rPr lang="th-TH" sz="4400" b="1" dirty="0">
                <a:solidFill>
                  <a:srgbClr val="0033CC"/>
                </a:solidFill>
              </a:rPr>
              <a:t>ให้แก่ข้าราชการ ลูกจ้าง บุคคลภายนอก </a:t>
            </a:r>
            <a:br>
              <a:rPr lang="th-TH" sz="4400" b="1" dirty="0">
                <a:solidFill>
                  <a:srgbClr val="0033CC"/>
                </a:solidFill>
              </a:rPr>
            </a:br>
            <a:r>
              <a:rPr lang="th-TH" sz="4400" b="1" dirty="0">
                <a:solidFill>
                  <a:srgbClr val="0033CC"/>
                </a:solidFill>
              </a:rPr>
              <a:t>(ว 103)</a:t>
            </a:r>
          </a:p>
        </p:txBody>
      </p:sp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0" y="5085184"/>
            <a:ext cx="2376264" cy="1656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4221088"/>
            <a:ext cx="2232248" cy="1692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5326540"/>
            <a:ext cx="1872208" cy="1414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6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4365104"/>
            <a:ext cx="2088232" cy="1548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06646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Rectangle 9"/>
          <p:cNvSpPr>
            <a:spLocks noChangeArrowheads="1"/>
          </p:cNvSpPr>
          <p:nvPr/>
        </p:nvSpPr>
        <p:spPr bwMode="auto">
          <a:xfrm>
            <a:off x="5724525" y="2205086"/>
            <a:ext cx="2232025" cy="1222375"/>
          </a:xfrm>
          <a:prstGeom prst="rect">
            <a:avLst/>
          </a:prstGeom>
          <a:solidFill>
            <a:srgbClr val="00B050"/>
          </a:solidFill>
          <a:ln>
            <a:headEnd/>
            <a:tailEnd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 lIns="83293" tIns="41646" rIns="83293" bIns="41646" anchor="ctr"/>
          <a:lstStyle/>
          <a:p>
            <a:pPr algn="ctr" defTabSz="828590">
              <a:defRPr/>
            </a:pPr>
            <a:r>
              <a:rPr lang="th-TH" sz="2400" b="1" dirty="0">
                <a:solidFill>
                  <a:prstClr val="white"/>
                </a:solidFill>
                <a:latin typeface="Tahoma" pitchFamily="34" charset="0"/>
                <a:cs typeface="Tahoma" pitchFamily="34" charset="0"/>
              </a:rPr>
              <a:t>ข้าราชการ/</a:t>
            </a:r>
          </a:p>
          <a:p>
            <a:pPr algn="ctr" defTabSz="828590">
              <a:defRPr/>
            </a:pPr>
            <a:r>
              <a:rPr lang="th-TH" sz="2400" b="1" dirty="0">
                <a:solidFill>
                  <a:prstClr val="white"/>
                </a:solidFill>
                <a:latin typeface="Tahoma" pitchFamily="34" charset="0"/>
                <a:cs typeface="Tahoma" pitchFamily="34" charset="0"/>
              </a:rPr>
              <a:t>ผู้มีสิทธิ</a:t>
            </a:r>
          </a:p>
        </p:txBody>
      </p:sp>
      <p:sp>
        <p:nvSpPr>
          <p:cNvPr id="2" name="Oval 2"/>
          <p:cNvSpPr/>
          <p:nvPr/>
        </p:nvSpPr>
        <p:spPr>
          <a:xfrm>
            <a:off x="107950" y="549276"/>
            <a:ext cx="2698750" cy="2447925"/>
          </a:xfrm>
          <a:prstGeom prst="ellipse">
            <a:avLst/>
          </a:prstGeom>
          <a:solidFill>
            <a:srgbClr val="FFFF00">
              <a:alpha val="3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48" tIns="45624" rIns="91248" bIns="45624" anchor="ctr"/>
          <a:lstStyle/>
          <a:p>
            <a:pPr algn="ctr">
              <a:defRPr/>
            </a:pPr>
            <a:endParaRPr lang="th-TH" dirty="0">
              <a:solidFill>
                <a:prstClr val="white"/>
              </a:solidFill>
            </a:endParaRPr>
          </a:p>
        </p:txBody>
      </p:sp>
      <p:sp>
        <p:nvSpPr>
          <p:cNvPr id="3" name="Oval 6"/>
          <p:cNvSpPr/>
          <p:nvPr/>
        </p:nvSpPr>
        <p:spPr>
          <a:xfrm>
            <a:off x="323850" y="765218"/>
            <a:ext cx="2376488" cy="2087563"/>
          </a:xfrm>
          <a:prstGeom prst="ellipse">
            <a:avLst/>
          </a:prstGeom>
          <a:solidFill>
            <a:srgbClr val="FFFF0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48" tIns="45624" rIns="91248" bIns="45624" anchor="ctr"/>
          <a:lstStyle/>
          <a:p>
            <a:pPr algn="ctr">
              <a:defRPr/>
            </a:pPr>
            <a:endParaRPr lang="th-TH" dirty="0">
              <a:solidFill>
                <a:prstClr val="white"/>
              </a:solidFill>
            </a:endParaRPr>
          </a:p>
        </p:txBody>
      </p:sp>
      <p:sp>
        <p:nvSpPr>
          <p:cNvPr id="4" name="Cube 7"/>
          <p:cNvSpPr/>
          <p:nvPr/>
        </p:nvSpPr>
        <p:spPr>
          <a:xfrm>
            <a:off x="684261" y="1052561"/>
            <a:ext cx="1671637" cy="1584325"/>
          </a:xfrm>
          <a:prstGeom prst="cube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48" tIns="45624" rIns="91248" bIns="45624" anchor="ctr"/>
          <a:lstStyle/>
          <a:p>
            <a:pPr algn="ctr">
              <a:defRPr/>
            </a:pPr>
            <a:endParaRPr lang="th-TH" dirty="0">
              <a:solidFill>
                <a:prstClr val="white"/>
              </a:solidFill>
            </a:endParaRPr>
          </a:p>
        </p:txBody>
      </p:sp>
      <p:sp>
        <p:nvSpPr>
          <p:cNvPr id="17414" name="Rectangle 9"/>
          <p:cNvSpPr>
            <a:spLocks noChangeArrowheads="1"/>
          </p:cNvSpPr>
          <p:nvPr/>
        </p:nvSpPr>
        <p:spPr bwMode="auto">
          <a:xfrm>
            <a:off x="250826" y="1844723"/>
            <a:ext cx="2305050" cy="1058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3293" tIns="41646" rIns="83293" bIns="41646" anchor="ctr"/>
          <a:lstStyle>
            <a:lvl1pPr defTabSz="830263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defTabSz="830263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defTabSz="830263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defTabSz="830263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defTabSz="830263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defTabSz="8302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defTabSz="8302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defTabSz="8302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defTabSz="8302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th-TH" sz="2400" b="1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GFMIS</a:t>
            </a:r>
            <a:endParaRPr lang="th-TH" altLang="th-TH" sz="2400" b="1">
              <a:solidFill>
                <a:srgbClr val="FFFFFF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55" name="Right Arrow 19"/>
          <p:cNvSpPr/>
          <p:nvPr/>
        </p:nvSpPr>
        <p:spPr>
          <a:xfrm rot="5400000">
            <a:off x="1077119" y="2532857"/>
            <a:ext cx="647700" cy="855662"/>
          </a:xfrm>
          <a:prstGeom prst="right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48" tIns="45624" rIns="91248" bIns="45624" anchor="ctr"/>
          <a:lstStyle/>
          <a:p>
            <a:pPr algn="ctr">
              <a:defRPr/>
            </a:pPr>
            <a:endParaRPr lang="th-TH">
              <a:solidFill>
                <a:prstClr val="white"/>
              </a:solidFill>
            </a:endParaRPr>
          </a:p>
        </p:txBody>
      </p:sp>
      <p:sp>
        <p:nvSpPr>
          <p:cNvPr id="58" name="Oval 24"/>
          <p:cNvSpPr/>
          <p:nvPr/>
        </p:nvSpPr>
        <p:spPr>
          <a:xfrm>
            <a:off x="395316" y="3278236"/>
            <a:ext cx="2016125" cy="655637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91248" tIns="45624" rIns="91248" bIns="45624" anchor="ctr"/>
          <a:lstStyle/>
          <a:p>
            <a:pPr algn="ctr">
              <a:defRPr/>
            </a:pPr>
            <a:endParaRPr lang="th-TH">
              <a:solidFill>
                <a:prstClr val="black"/>
              </a:solidFill>
            </a:endParaRPr>
          </a:p>
        </p:txBody>
      </p:sp>
      <p:sp>
        <p:nvSpPr>
          <p:cNvPr id="17417" name="Rectangle 9"/>
          <p:cNvSpPr>
            <a:spLocks noChangeArrowheads="1"/>
          </p:cNvSpPr>
          <p:nvPr/>
        </p:nvSpPr>
        <p:spPr bwMode="auto">
          <a:xfrm flipH="1">
            <a:off x="684213" y="3214688"/>
            <a:ext cx="163988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3293" tIns="41646" rIns="83293" bIns="41646" anchor="ctr"/>
          <a:lstStyle>
            <a:lvl1pPr defTabSz="830263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defTabSz="830263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defTabSz="830263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defTabSz="830263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defTabSz="830263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defTabSz="8302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defTabSz="8302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defTabSz="8302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defTabSz="8302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th-TH" sz="3200" dirty="0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Indirect</a:t>
            </a:r>
            <a:r>
              <a:rPr lang="en-US" altLang="th-TH" sz="3200" b="1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 </a:t>
            </a:r>
            <a:endParaRPr lang="th-TH" altLang="th-TH" sz="3200" b="1" dirty="0">
              <a:solidFill>
                <a:srgbClr val="FF0000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17418" name="Rectangle 9"/>
          <p:cNvSpPr>
            <a:spLocks noChangeArrowheads="1"/>
          </p:cNvSpPr>
          <p:nvPr/>
        </p:nvSpPr>
        <p:spPr bwMode="auto">
          <a:xfrm>
            <a:off x="323850" y="0"/>
            <a:ext cx="8388350" cy="106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3293" tIns="41646" rIns="83293" bIns="41646" anchor="ctr"/>
          <a:lstStyle>
            <a:lvl1pPr defTabSz="830263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defTabSz="830263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defTabSz="830263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defTabSz="830263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defTabSz="830263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defTabSz="8302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defTabSz="8302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defTabSz="8302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defTabSz="8302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th-TH" altLang="th-TH" sz="2400" b="1" dirty="0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หลักเกณฑ์และวิธีปฏิบัติในการจ่ายเงินของส่วนราชการ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th-TH" altLang="th-TH" sz="2400" b="1" dirty="0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ผ่านระบบอิเล็กทรอนิกส์</a:t>
            </a:r>
            <a:endParaRPr lang="th-TH" altLang="th-TH" sz="2000" b="1" dirty="0">
              <a:solidFill>
                <a:srgbClr val="0000FF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17419" name="Rectangle 9"/>
          <p:cNvSpPr>
            <a:spLocks noChangeArrowheads="1"/>
          </p:cNvSpPr>
          <p:nvPr/>
        </p:nvSpPr>
        <p:spPr bwMode="auto">
          <a:xfrm>
            <a:off x="3132138" y="981075"/>
            <a:ext cx="5783262" cy="93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3293" tIns="41646" rIns="83293" bIns="41646" anchor="ctr"/>
          <a:lstStyle>
            <a:lvl1pPr defTabSz="830263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defTabSz="830263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defTabSz="830263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defTabSz="830263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defTabSz="830263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defTabSz="8302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defTabSz="8302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defTabSz="8302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defTabSz="8302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th-TH" altLang="th-TH" sz="2000" b="1" dirty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ว.103 </a:t>
            </a:r>
            <a:r>
              <a:rPr lang="th-TH" altLang="th-TH" sz="2000" b="1" dirty="0" err="1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ลว</a:t>
            </a:r>
            <a:r>
              <a:rPr lang="th-TH" altLang="th-TH" sz="2000" b="1" dirty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. 1 กันยายน 59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th-TH" altLang="th-TH" sz="2000" b="1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เริ่มปฏิบัติตั้งแต่  </a:t>
            </a:r>
            <a:r>
              <a:rPr lang="en-US" altLang="th-TH" sz="2000" b="1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1</a:t>
            </a:r>
            <a:r>
              <a:rPr lang="th-TH" altLang="th-TH" sz="2000" b="1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 ตุลาคม </a:t>
            </a:r>
            <a:r>
              <a:rPr lang="en-US" altLang="th-TH" sz="2000" b="1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59 </a:t>
            </a:r>
            <a:r>
              <a:rPr lang="th-TH" altLang="th-TH" sz="2000" b="1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เป็นต้นไป</a:t>
            </a:r>
          </a:p>
        </p:txBody>
      </p:sp>
      <p:sp>
        <p:nvSpPr>
          <p:cNvPr id="71" name="Rectangle 4"/>
          <p:cNvSpPr/>
          <p:nvPr/>
        </p:nvSpPr>
        <p:spPr>
          <a:xfrm>
            <a:off x="434975" y="4005264"/>
            <a:ext cx="1689100" cy="115252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571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48" tIns="45624" rIns="91248" bIns="45624" anchor="ctr"/>
          <a:lstStyle/>
          <a:p>
            <a:pPr algn="ctr">
              <a:defRPr/>
            </a:pPr>
            <a:endParaRPr lang="th-TH">
              <a:solidFill>
                <a:prstClr val="white"/>
              </a:solidFill>
            </a:endParaRPr>
          </a:p>
        </p:txBody>
      </p:sp>
      <p:pic>
        <p:nvPicPr>
          <p:cNvPr id="7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4005064"/>
            <a:ext cx="792088" cy="6480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7422" name="Rectangle 9"/>
          <p:cNvSpPr>
            <a:spLocks noChangeArrowheads="1"/>
          </p:cNvSpPr>
          <p:nvPr/>
        </p:nvSpPr>
        <p:spPr bwMode="auto">
          <a:xfrm>
            <a:off x="684213" y="4221164"/>
            <a:ext cx="1655762" cy="106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3293" tIns="41646" rIns="83293" bIns="41646" anchor="ctr"/>
          <a:lstStyle>
            <a:lvl1pPr defTabSz="830263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defTabSz="830263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defTabSz="830263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defTabSz="830263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defTabSz="830263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defTabSz="8302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defTabSz="8302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defTabSz="8302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defTabSz="8302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th-TH" altLang="th-TH" sz="1200" b="1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บัญชีเงินฝาก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th-TH" altLang="th-TH" sz="1200" b="1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ธนาคาร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th-TH" altLang="th-TH" sz="1200" b="1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ของส่วนราชการ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th-TH" altLang="th-TH" sz="1200" b="1">
              <a:solidFill>
                <a:srgbClr val="0000FF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77" name="Rectangle 9"/>
          <p:cNvSpPr>
            <a:spLocks noChangeArrowheads="1"/>
          </p:cNvSpPr>
          <p:nvPr/>
        </p:nvSpPr>
        <p:spPr bwMode="auto">
          <a:xfrm>
            <a:off x="1258890" y="5013373"/>
            <a:ext cx="1023937" cy="1401763"/>
          </a:xfrm>
          <a:prstGeom prst="rect">
            <a:avLst/>
          </a:prstGeom>
          <a:solidFill>
            <a:srgbClr val="0000FF"/>
          </a:solidFill>
          <a:ln>
            <a:headEnd/>
            <a:tailEnd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none" lIns="83293" tIns="41646" rIns="83293" bIns="41646" anchor="ctr"/>
          <a:lstStyle/>
          <a:p>
            <a:pPr algn="ctr" defTabSz="828590">
              <a:defRPr/>
            </a:pPr>
            <a:endParaRPr lang="en-US" sz="1200" b="1" dirty="0">
              <a:solidFill>
                <a:srgbClr val="FFFF00"/>
              </a:solidFill>
              <a:latin typeface="Tahoma" pitchFamily="34" charset="0"/>
              <a:cs typeface="Tahoma" pitchFamily="34" charset="0"/>
            </a:endParaRPr>
          </a:p>
          <a:p>
            <a:pPr algn="ctr" defTabSz="828590">
              <a:defRPr/>
            </a:pPr>
            <a:endParaRPr lang="en-US" sz="1200" b="1" dirty="0">
              <a:solidFill>
                <a:srgbClr val="FFFF00"/>
              </a:solidFill>
              <a:latin typeface="Tahoma" pitchFamily="34" charset="0"/>
              <a:cs typeface="Tahoma" pitchFamily="34" charset="0"/>
            </a:endParaRPr>
          </a:p>
          <a:p>
            <a:pPr algn="ctr" defTabSz="828590">
              <a:defRPr/>
            </a:pPr>
            <a:r>
              <a:rPr lang="en-US" sz="1200" b="1" dirty="0">
                <a:solidFill>
                  <a:srgbClr val="FFFF00"/>
                </a:solidFill>
                <a:latin typeface="Tahoma" pitchFamily="34" charset="0"/>
                <a:cs typeface="Tahoma" pitchFamily="34" charset="0"/>
              </a:rPr>
              <a:t>KTB</a:t>
            </a:r>
          </a:p>
          <a:p>
            <a:pPr algn="ctr" defTabSz="828590">
              <a:defRPr/>
            </a:pPr>
            <a:r>
              <a:rPr lang="en-US" sz="1200" b="1" dirty="0">
                <a:solidFill>
                  <a:srgbClr val="FFFF00"/>
                </a:solidFill>
                <a:latin typeface="Tahoma" pitchFamily="34" charset="0"/>
                <a:cs typeface="Tahoma" pitchFamily="34" charset="0"/>
              </a:rPr>
              <a:t> Corporate</a:t>
            </a:r>
          </a:p>
          <a:p>
            <a:pPr algn="ctr" defTabSz="828590">
              <a:defRPr/>
            </a:pPr>
            <a:r>
              <a:rPr lang="en-US" sz="1200" b="1" dirty="0">
                <a:solidFill>
                  <a:srgbClr val="FFFF00"/>
                </a:solidFill>
                <a:latin typeface="Tahoma" pitchFamily="34" charset="0"/>
                <a:cs typeface="Tahoma" pitchFamily="34" charset="0"/>
              </a:rPr>
              <a:t> Online</a:t>
            </a:r>
          </a:p>
          <a:p>
            <a:pPr algn="ctr" defTabSz="828590">
              <a:defRPr/>
            </a:pPr>
            <a:endParaRPr lang="en-US" sz="1200" b="1" dirty="0">
              <a:solidFill>
                <a:srgbClr val="FFFF00"/>
              </a:solidFill>
              <a:latin typeface="Tahoma" pitchFamily="34" charset="0"/>
              <a:cs typeface="Tahoma" pitchFamily="34" charset="0"/>
            </a:endParaRPr>
          </a:p>
          <a:p>
            <a:pPr algn="ctr" defTabSz="828590">
              <a:defRPr/>
            </a:pPr>
            <a:endParaRPr lang="th-TH" sz="2000" b="1" dirty="0">
              <a:solidFill>
                <a:prstClr val="white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17424" name="Rectangle 9"/>
          <p:cNvSpPr>
            <a:spLocks noChangeArrowheads="1"/>
          </p:cNvSpPr>
          <p:nvPr/>
        </p:nvSpPr>
        <p:spPr bwMode="auto">
          <a:xfrm>
            <a:off x="0" y="5229225"/>
            <a:ext cx="1524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3293" tIns="41646" rIns="83293" bIns="41646" anchor="ctr"/>
          <a:lstStyle>
            <a:lvl1pPr defTabSz="830263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defTabSz="830263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defTabSz="830263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defTabSz="830263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defTabSz="830263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defTabSz="8302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defTabSz="8302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defTabSz="8302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defTabSz="8302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th-TH" altLang="th-TH" sz="1200" b="1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สมัครขอใช้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th-TH" altLang="th-TH" sz="1200" b="1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บริการ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th-TH" sz="1200" b="1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KTB 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th-TH" sz="800" b="1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Corporate Online</a:t>
            </a:r>
          </a:p>
        </p:txBody>
      </p:sp>
      <p:cxnSp>
        <p:nvCxnSpPr>
          <p:cNvPr id="81" name="Straight Arrow Connector 15"/>
          <p:cNvCxnSpPr/>
          <p:nvPr/>
        </p:nvCxnSpPr>
        <p:spPr>
          <a:xfrm>
            <a:off x="6732588" y="3500484"/>
            <a:ext cx="0" cy="720725"/>
          </a:xfrm>
          <a:prstGeom prst="straightConnector1">
            <a:avLst/>
          </a:prstGeom>
          <a:ln w="381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Rectangle 12"/>
          <p:cNvSpPr/>
          <p:nvPr/>
        </p:nvSpPr>
        <p:spPr>
          <a:xfrm>
            <a:off x="5867400" y="4221163"/>
            <a:ext cx="1873250" cy="1081087"/>
          </a:xfrm>
          <a:prstGeom prst="rect">
            <a:avLst/>
          </a:prstGeom>
          <a:solidFill>
            <a:srgbClr val="66FF66"/>
          </a:solidFill>
          <a:ln w="571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48" tIns="45624" rIns="91248" bIns="45624" anchor="ctr"/>
          <a:lstStyle/>
          <a:p>
            <a:pPr algn="ctr">
              <a:defRPr/>
            </a:pPr>
            <a:endParaRPr lang="th-TH" sz="1800">
              <a:solidFill>
                <a:prstClr val="white"/>
              </a:solidFill>
            </a:endParaRPr>
          </a:p>
        </p:txBody>
      </p:sp>
      <p:sp>
        <p:nvSpPr>
          <p:cNvPr id="17427" name="Rectangle 9"/>
          <p:cNvSpPr>
            <a:spLocks noChangeArrowheads="1"/>
          </p:cNvSpPr>
          <p:nvPr/>
        </p:nvSpPr>
        <p:spPr bwMode="auto">
          <a:xfrm>
            <a:off x="6227765" y="4365625"/>
            <a:ext cx="1887537" cy="106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3293" tIns="41646" rIns="83293" bIns="41646" anchor="ctr"/>
          <a:lstStyle>
            <a:lvl1pPr defTabSz="830263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defTabSz="830263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defTabSz="830263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defTabSz="830263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defTabSz="830263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defTabSz="8302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defTabSz="8302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defTabSz="8302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defTabSz="8302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th-TH" altLang="th-TH" sz="1200" b="1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บัญชีเงินฝาก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th-TH" altLang="th-TH" sz="1200" b="1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ธนาคาร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th-TH" altLang="th-TH" sz="1200" b="1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ของข้าราชการ</a:t>
            </a:r>
          </a:p>
        </p:txBody>
      </p:sp>
      <p:sp>
        <p:nvSpPr>
          <p:cNvPr id="96" name="Rectangle 9"/>
          <p:cNvSpPr>
            <a:spLocks noChangeArrowheads="1"/>
          </p:cNvSpPr>
          <p:nvPr/>
        </p:nvSpPr>
        <p:spPr bwMode="auto">
          <a:xfrm>
            <a:off x="2484438" y="2374901"/>
            <a:ext cx="3025775" cy="1990725"/>
          </a:xfrm>
          <a:prstGeom prst="rect">
            <a:avLst/>
          </a:prstGeom>
          <a:solidFill>
            <a:srgbClr val="7030A0"/>
          </a:solidFill>
          <a:ln>
            <a:headEnd/>
            <a:tailEnd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none" lIns="83293" tIns="41646" rIns="83293" bIns="41646" anchor="ctr"/>
          <a:lstStyle/>
          <a:p>
            <a:pPr defTabSz="828590">
              <a:defRPr/>
            </a:pPr>
            <a:r>
              <a:rPr lang="th-TH" sz="1400" b="1" dirty="0">
                <a:solidFill>
                  <a:prstClr val="white"/>
                </a:solidFill>
                <a:latin typeface="Tahoma" pitchFamily="34" charset="0"/>
                <a:cs typeface="Tahoma" pitchFamily="34" charset="0"/>
              </a:rPr>
              <a:t>1 เงินสวัสดิการ ค่าตอบแทน </a:t>
            </a:r>
          </a:p>
          <a:p>
            <a:pPr defTabSz="828590">
              <a:defRPr/>
            </a:pPr>
            <a:r>
              <a:rPr lang="th-TH" sz="1400" b="1" dirty="0">
                <a:solidFill>
                  <a:prstClr val="white"/>
                </a:solidFill>
                <a:latin typeface="Tahoma" pitchFamily="34" charset="0"/>
                <a:cs typeface="Tahoma" pitchFamily="34" charset="0"/>
              </a:rPr>
              <a:t>    ค่าเล่าเรียนบุตร</a:t>
            </a:r>
          </a:p>
          <a:p>
            <a:pPr defTabSz="828590">
              <a:defRPr/>
            </a:pPr>
            <a:r>
              <a:rPr lang="th-TH" sz="1400" b="1" dirty="0">
                <a:solidFill>
                  <a:prstClr val="white"/>
                </a:solidFill>
                <a:latin typeface="Tahoma" pitchFamily="34" charset="0"/>
                <a:cs typeface="Tahoma" pitchFamily="34" charset="0"/>
              </a:rPr>
              <a:t>     ค่าเบี้ยประชุม  ค่าเช่าบ้าน </a:t>
            </a:r>
            <a:endParaRPr lang="en-US" sz="1400" b="1" dirty="0">
              <a:solidFill>
                <a:prstClr val="white"/>
              </a:solidFill>
              <a:latin typeface="Tahoma" pitchFamily="34" charset="0"/>
              <a:cs typeface="Tahoma" pitchFamily="34" charset="0"/>
            </a:endParaRPr>
          </a:p>
          <a:p>
            <a:pPr defTabSz="828590">
              <a:defRPr/>
            </a:pPr>
            <a:r>
              <a:rPr lang="en-US" sz="1400" b="1" dirty="0">
                <a:solidFill>
                  <a:prstClr val="white"/>
                </a:solidFill>
                <a:latin typeface="Tahoma" pitchFamily="34" charset="0"/>
                <a:cs typeface="Tahoma" pitchFamily="34" charset="0"/>
              </a:rPr>
              <a:t>     OT   </a:t>
            </a:r>
            <a:r>
              <a:rPr lang="th-TH" sz="1400" b="1" dirty="0">
                <a:solidFill>
                  <a:prstClr val="white"/>
                </a:solidFill>
                <a:latin typeface="Tahoma" pitchFamily="34" charset="0"/>
                <a:cs typeface="Tahoma" pitchFamily="34" charset="0"/>
              </a:rPr>
              <a:t>ค่าตอบแทน </a:t>
            </a:r>
            <a:r>
              <a:rPr lang="th-TH" sz="1400" b="1" dirty="0" err="1">
                <a:solidFill>
                  <a:prstClr val="white"/>
                </a:solidFill>
                <a:latin typeface="Tahoma" pitchFamily="34" charset="0"/>
                <a:cs typeface="Tahoma" pitchFamily="34" charset="0"/>
              </a:rPr>
              <a:t>คกก</a:t>
            </a:r>
            <a:r>
              <a:rPr lang="th-TH" sz="1400" b="1" dirty="0">
                <a:solidFill>
                  <a:prstClr val="white"/>
                </a:solidFill>
                <a:latin typeface="Tahoma" pitchFamily="34" charset="0"/>
                <a:cs typeface="Tahoma" pitchFamily="34" charset="0"/>
              </a:rPr>
              <a:t>. </a:t>
            </a:r>
          </a:p>
          <a:p>
            <a:pPr defTabSz="828590">
              <a:defRPr/>
            </a:pPr>
            <a:r>
              <a:rPr lang="th-TH" sz="1400" b="1" dirty="0">
                <a:solidFill>
                  <a:prstClr val="white"/>
                </a:solidFill>
                <a:latin typeface="Tahoma" pitchFamily="34" charset="0"/>
                <a:cs typeface="Tahoma" pitchFamily="34" charset="0"/>
              </a:rPr>
              <a:t>     ค่าตอบแทนการสอน</a:t>
            </a:r>
          </a:p>
          <a:p>
            <a:pPr defTabSz="828590">
              <a:defRPr/>
            </a:pPr>
            <a:r>
              <a:rPr lang="th-TH" sz="1400" b="1" dirty="0">
                <a:solidFill>
                  <a:prstClr val="white"/>
                </a:solidFill>
                <a:latin typeface="Tahoma" pitchFamily="34" charset="0"/>
                <a:cs typeface="Tahoma" pitchFamily="34" charset="0"/>
              </a:rPr>
              <a:t>     ค่าสมนาคุณวิทยากร  เป็นต้น</a:t>
            </a:r>
          </a:p>
          <a:p>
            <a:pPr defTabSz="828590">
              <a:defRPr/>
            </a:pPr>
            <a:r>
              <a:rPr lang="th-TH" sz="1400" b="1" dirty="0">
                <a:solidFill>
                  <a:prstClr val="white"/>
                </a:solidFill>
                <a:latin typeface="Tahoma" pitchFamily="34" charset="0"/>
                <a:cs typeface="Tahoma" pitchFamily="34" charset="0"/>
              </a:rPr>
              <a:t>2 เงินยืมราชการ </a:t>
            </a:r>
          </a:p>
          <a:p>
            <a:pPr defTabSz="828590">
              <a:defRPr/>
            </a:pPr>
            <a:r>
              <a:rPr lang="th-TH" sz="1400" b="1" dirty="0">
                <a:solidFill>
                  <a:prstClr val="white"/>
                </a:solidFill>
                <a:latin typeface="Tahoma" pitchFamily="34" charset="0"/>
                <a:cs typeface="Tahoma" pitchFamily="34" charset="0"/>
              </a:rPr>
              <a:t>3 ซื้อ/จ้าง/เช่า ต่ำกว่า 5,000 บาท </a:t>
            </a:r>
          </a:p>
        </p:txBody>
      </p:sp>
      <p:cxnSp>
        <p:nvCxnSpPr>
          <p:cNvPr id="97" name="Straight Arrow Connector 16"/>
          <p:cNvCxnSpPr/>
          <p:nvPr/>
        </p:nvCxnSpPr>
        <p:spPr>
          <a:xfrm>
            <a:off x="2124075" y="4868863"/>
            <a:ext cx="3671888" cy="0"/>
          </a:xfrm>
          <a:prstGeom prst="straightConnector1">
            <a:avLst/>
          </a:prstGeom>
          <a:ln w="76200">
            <a:solidFill>
              <a:srgbClr val="0000FF"/>
            </a:solidFill>
            <a:prstDash val="solid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430" name="Rectangle 9"/>
          <p:cNvSpPr>
            <a:spLocks noChangeArrowheads="1"/>
          </p:cNvSpPr>
          <p:nvPr/>
        </p:nvSpPr>
        <p:spPr bwMode="auto">
          <a:xfrm>
            <a:off x="3203623" y="4221164"/>
            <a:ext cx="1673225" cy="881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3293" tIns="41646" rIns="83293" bIns="41646" anchor="ctr"/>
          <a:lstStyle>
            <a:lvl1pPr defTabSz="830263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defTabSz="830263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defTabSz="830263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defTabSz="830263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defTabSz="830263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defTabSz="8302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defTabSz="8302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defTabSz="8302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defTabSz="8302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th-TH" altLang="th-TH" sz="1800" b="1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เต็มจำนวน</a:t>
            </a:r>
          </a:p>
        </p:txBody>
      </p:sp>
      <p:sp>
        <p:nvSpPr>
          <p:cNvPr id="17431" name="Rectangle 9"/>
          <p:cNvSpPr>
            <a:spLocks noChangeArrowheads="1"/>
          </p:cNvSpPr>
          <p:nvPr/>
        </p:nvSpPr>
        <p:spPr bwMode="auto">
          <a:xfrm>
            <a:off x="6948536" y="3789363"/>
            <a:ext cx="1673225" cy="233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3293" tIns="41646" rIns="83293" bIns="41646" anchor="ctr"/>
          <a:lstStyle>
            <a:lvl1pPr defTabSz="830263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defTabSz="830263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defTabSz="830263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defTabSz="830263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defTabSz="830263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defTabSz="8302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defTabSz="8302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defTabSz="8302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defTabSz="8302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th-TH" altLang="th-TH" sz="1100" b="1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ไม่ต้องลงลายมือชื่อรับเงิน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th-TH" altLang="th-TH" sz="1100" b="1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ในแบบคำขอเบิกเงินใดๆ</a:t>
            </a:r>
          </a:p>
        </p:txBody>
      </p:sp>
      <p:sp>
        <p:nvSpPr>
          <p:cNvPr id="110" name="Flowchart: Document 18"/>
          <p:cNvSpPr/>
          <p:nvPr/>
        </p:nvSpPr>
        <p:spPr>
          <a:xfrm>
            <a:off x="3276648" y="5372148"/>
            <a:ext cx="1116013" cy="720725"/>
          </a:xfrm>
          <a:prstGeom prst="flowChartDocument">
            <a:avLst/>
          </a:prstGeom>
          <a:solidFill>
            <a:schemeClr val="accent5">
              <a:lumMod val="60000"/>
              <a:lumOff val="40000"/>
            </a:schemeClr>
          </a:solidFill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48" tIns="45624" rIns="91248" bIns="45624" anchor="ctr"/>
          <a:lstStyle/>
          <a:p>
            <a:pPr algn="ctr">
              <a:defRPr/>
            </a:pPr>
            <a:endParaRPr lang="th-TH" sz="1800">
              <a:solidFill>
                <a:prstClr val="white"/>
              </a:solidFill>
            </a:endParaRPr>
          </a:p>
        </p:txBody>
      </p:sp>
      <p:sp>
        <p:nvSpPr>
          <p:cNvPr id="17433" name="Rectangle 9"/>
          <p:cNvSpPr>
            <a:spLocks noChangeArrowheads="1"/>
          </p:cNvSpPr>
          <p:nvPr/>
        </p:nvSpPr>
        <p:spPr bwMode="auto">
          <a:xfrm>
            <a:off x="3132139" y="5445126"/>
            <a:ext cx="1368425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3293" tIns="41646" rIns="83293" bIns="41646" anchor="ctr"/>
          <a:lstStyle>
            <a:lvl1pPr defTabSz="830263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defTabSz="830263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defTabSz="830263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defTabSz="830263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defTabSz="830263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defTabSz="8302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defTabSz="8302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defTabSz="8302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defTabSz="8302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th-TH" altLang="th-TH" sz="1200" b="1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รายงานสรุป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th-TH" altLang="th-TH" sz="1200" b="1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การโอนเงิน</a:t>
            </a:r>
          </a:p>
        </p:txBody>
      </p:sp>
      <p:sp>
        <p:nvSpPr>
          <p:cNvPr id="17434" name="Rectangle 9"/>
          <p:cNvSpPr>
            <a:spLocks noChangeArrowheads="1"/>
          </p:cNvSpPr>
          <p:nvPr/>
        </p:nvSpPr>
        <p:spPr bwMode="auto">
          <a:xfrm>
            <a:off x="3189288" y="5084763"/>
            <a:ext cx="188753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3293" tIns="41646" rIns="83293" bIns="41646" anchor="ctr"/>
          <a:lstStyle>
            <a:lvl1pPr defTabSz="830263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defTabSz="830263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defTabSz="830263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defTabSz="830263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defTabSz="830263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defTabSz="8302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defTabSz="8302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defTabSz="8302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defTabSz="8302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th-TH" altLang="th-TH" sz="1200" b="1">
                <a:solidFill>
                  <a:srgbClr val="7030A0"/>
                </a:solidFill>
                <a:latin typeface="Tahoma" pitchFamily="34" charset="0"/>
                <a:cs typeface="Tahoma" pitchFamily="34" charset="0"/>
              </a:rPr>
              <a:t>เป็นหลักฐานการจ่ายเงิน</a:t>
            </a:r>
          </a:p>
        </p:txBody>
      </p:sp>
      <p:cxnSp>
        <p:nvCxnSpPr>
          <p:cNvPr id="113" name="Straight Arrow Connector 24"/>
          <p:cNvCxnSpPr/>
          <p:nvPr/>
        </p:nvCxnSpPr>
        <p:spPr>
          <a:xfrm>
            <a:off x="2339993" y="5732463"/>
            <a:ext cx="936625" cy="0"/>
          </a:xfrm>
          <a:prstGeom prst="straightConnector1">
            <a:avLst/>
          </a:prstGeom>
          <a:ln w="38100">
            <a:solidFill>
              <a:srgbClr val="000000"/>
            </a:solidFill>
            <a:prstDash val="sysDot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7" name="Rectangle 9"/>
          <p:cNvSpPr/>
          <p:nvPr/>
        </p:nvSpPr>
        <p:spPr>
          <a:xfrm>
            <a:off x="6024611" y="5445173"/>
            <a:ext cx="1571625" cy="792163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19050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48" tIns="45624" rIns="91248" bIns="45624" anchor="ctr"/>
          <a:lstStyle/>
          <a:p>
            <a:pPr algn="ctr">
              <a:defRPr/>
            </a:pPr>
            <a:endParaRPr lang="th-TH" sz="1800">
              <a:solidFill>
                <a:prstClr val="white"/>
              </a:solidFill>
            </a:endParaRPr>
          </a:p>
        </p:txBody>
      </p:sp>
      <p:sp>
        <p:nvSpPr>
          <p:cNvPr id="17437" name="Rectangle 9"/>
          <p:cNvSpPr>
            <a:spLocks noChangeArrowheads="1"/>
          </p:cNvSpPr>
          <p:nvPr/>
        </p:nvSpPr>
        <p:spPr bwMode="auto">
          <a:xfrm>
            <a:off x="5953125" y="5321300"/>
            <a:ext cx="1714500" cy="106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3293" tIns="41646" rIns="83293" bIns="41646" anchor="ctr"/>
          <a:lstStyle>
            <a:lvl1pPr defTabSz="830263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defTabSz="830263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defTabSz="830263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defTabSz="830263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defTabSz="830263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defTabSz="8302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defTabSz="8302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defTabSz="8302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defTabSz="8302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th-TH" altLang="th-TH" sz="1000" b="1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ทะเบียนคุมการโอนเงิน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th-TH" altLang="th-TH" sz="1000" b="1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ในระบบ </a:t>
            </a:r>
            <a:r>
              <a:rPr lang="en-US" altLang="th-TH" sz="1000" b="1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Computer</a:t>
            </a:r>
            <a:endParaRPr lang="th-TH" altLang="th-TH" sz="1000" b="1">
              <a:solidFill>
                <a:srgbClr val="0000FF"/>
              </a:solidFill>
              <a:latin typeface="Tahoma" pitchFamily="34" charset="0"/>
              <a:cs typeface="Tahoma" pitchFamily="34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th-TH" altLang="th-TH" sz="1000" b="1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เพื่อใช้ตรวจสอบ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th-TH" altLang="th-TH" sz="1000" b="1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ความถูกต้อง</a:t>
            </a:r>
          </a:p>
        </p:txBody>
      </p:sp>
      <p:sp>
        <p:nvSpPr>
          <p:cNvPr id="17438" name="Rectangle 9"/>
          <p:cNvSpPr>
            <a:spLocks noChangeArrowheads="1"/>
          </p:cNvSpPr>
          <p:nvPr/>
        </p:nvSpPr>
        <p:spPr bwMode="auto">
          <a:xfrm>
            <a:off x="1835150" y="5157788"/>
            <a:ext cx="1887538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3293" tIns="41646" rIns="83293" bIns="41646" anchor="ctr"/>
          <a:lstStyle>
            <a:lvl1pPr defTabSz="830263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defTabSz="830263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defTabSz="830263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defTabSz="830263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defTabSz="830263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defTabSz="8302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defTabSz="8302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defTabSz="8302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defTabSz="8302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th-TH" altLang="th-TH" sz="1200" b="1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สิ้นวันทำการ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th-TH" altLang="th-TH" sz="1200" b="1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ที่โอนเงิน</a:t>
            </a:r>
          </a:p>
        </p:txBody>
      </p:sp>
      <p:pic>
        <p:nvPicPr>
          <p:cNvPr id="1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68144" y="4293096"/>
            <a:ext cx="792088" cy="6480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39" name="Flowchart: Document 18"/>
          <p:cNvSpPr/>
          <p:nvPr/>
        </p:nvSpPr>
        <p:spPr>
          <a:xfrm>
            <a:off x="3348038" y="5948411"/>
            <a:ext cx="1116012" cy="720725"/>
          </a:xfrm>
          <a:prstGeom prst="flowChartDocument">
            <a:avLst/>
          </a:prstGeom>
          <a:solidFill>
            <a:schemeClr val="accent5">
              <a:lumMod val="60000"/>
              <a:lumOff val="40000"/>
            </a:schemeClr>
          </a:solidFill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48" tIns="45624" rIns="91248" bIns="45624" anchor="ctr"/>
          <a:lstStyle/>
          <a:p>
            <a:pPr algn="ctr">
              <a:defRPr/>
            </a:pPr>
            <a:endParaRPr lang="th-TH" sz="1800">
              <a:solidFill>
                <a:prstClr val="white"/>
              </a:solidFill>
            </a:endParaRPr>
          </a:p>
        </p:txBody>
      </p:sp>
      <p:sp>
        <p:nvSpPr>
          <p:cNvPr id="17441" name="Rectangle 9"/>
          <p:cNvSpPr>
            <a:spLocks noChangeArrowheads="1"/>
          </p:cNvSpPr>
          <p:nvPr/>
        </p:nvSpPr>
        <p:spPr bwMode="auto">
          <a:xfrm>
            <a:off x="3203576" y="6092825"/>
            <a:ext cx="1368425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3293" tIns="41646" rIns="83293" bIns="41646" anchor="ctr"/>
          <a:lstStyle>
            <a:lvl1pPr defTabSz="830263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defTabSz="830263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defTabSz="830263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defTabSz="830263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defTabSz="830263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defTabSz="8302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defTabSz="8302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defTabSz="8302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defTabSz="8302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th-TH" sz="1200" b="1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E-Statement</a:t>
            </a:r>
            <a:endParaRPr lang="th-TH" altLang="th-TH" sz="1200" b="1">
              <a:solidFill>
                <a:srgbClr val="0000FF"/>
              </a:solidFill>
              <a:latin typeface="Tahoma" pitchFamily="34" charset="0"/>
              <a:cs typeface="Tahoma" pitchFamily="34" charset="0"/>
            </a:endParaRPr>
          </a:p>
        </p:txBody>
      </p:sp>
      <p:cxnSp>
        <p:nvCxnSpPr>
          <p:cNvPr id="145" name="Straight Connector 116"/>
          <p:cNvCxnSpPr/>
          <p:nvPr/>
        </p:nvCxnSpPr>
        <p:spPr>
          <a:xfrm>
            <a:off x="4716463" y="5589588"/>
            <a:ext cx="0" cy="79216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5" name="ลูกศรเชื่อมต่อแบบตรง 154"/>
          <p:cNvCxnSpPr/>
          <p:nvPr/>
        </p:nvCxnSpPr>
        <p:spPr>
          <a:xfrm flipH="1">
            <a:off x="4427538" y="5589588"/>
            <a:ext cx="288925" cy="0"/>
          </a:xfrm>
          <a:prstGeom prst="straightConnector1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6" name="ลูกศรเชื่อมต่อแบบตรง 155"/>
          <p:cNvCxnSpPr/>
          <p:nvPr/>
        </p:nvCxnSpPr>
        <p:spPr>
          <a:xfrm flipH="1">
            <a:off x="4500563" y="6381750"/>
            <a:ext cx="215900" cy="0"/>
          </a:xfrm>
          <a:prstGeom prst="straightConnector1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0" name="ลูกศรเชื่อมต่อแบบตรง 159"/>
          <p:cNvCxnSpPr/>
          <p:nvPr/>
        </p:nvCxnSpPr>
        <p:spPr>
          <a:xfrm>
            <a:off x="4716463" y="6021388"/>
            <a:ext cx="1295400" cy="0"/>
          </a:xfrm>
          <a:prstGeom prst="straightConnector1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446" name="Rectangle 9"/>
          <p:cNvSpPr>
            <a:spLocks noChangeArrowheads="1"/>
          </p:cNvSpPr>
          <p:nvPr/>
        </p:nvSpPr>
        <p:spPr bwMode="auto">
          <a:xfrm>
            <a:off x="4500563" y="5589588"/>
            <a:ext cx="1511300" cy="28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3293" tIns="41646" rIns="83293" bIns="41646" anchor="ctr"/>
          <a:lstStyle>
            <a:lvl1pPr defTabSz="830263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defTabSz="830263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defTabSz="830263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defTabSz="830263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defTabSz="830263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defTabSz="8302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defTabSz="8302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defTabSz="8302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defTabSz="8302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th-TH" altLang="th-TH" sz="1200" b="1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ตรวจสอบ</a:t>
            </a:r>
          </a:p>
        </p:txBody>
      </p:sp>
      <p:sp>
        <p:nvSpPr>
          <p:cNvPr id="182" name="วงรี 181"/>
          <p:cNvSpPr/>
          <p:nvPr/>
        </p:nvSpPr>
        <p:spPr>
          <a:xfrm>
            <a:off x="6372225" y="3644901"/>
            <a:ext cx="444500" cy="323850"/>
          </a:xfrm>
          <a:prstGeom prst="ellipse">
            <a:avLst/>
          </a:prstGeom>
          <a:solidFill>
            <a:srgbClr val="0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48" tIns="45624" rIns="91248" bIns="45624" anchor="ctr"/>
          <a:lstStyle/>
          <a:p>
            <a:pPr algn="ctr">
              <a:defRPr/>
            </a:pPr>
            <a:r>
              <a:rPr lang="th-TH" sz="1800" b="1" dirty="0">
                <a:solidFill>
                  <a:prstClr val="white"/>
                </a:solidFill>
              </a:rPr>
              <a:t>1</a:t>
            </a:r>
          </a:p>
        </p:txBody>
      </p:sp>
      <p:sp>
        <p:nvSpPr>
          <p:cNvPr id="183" name="วงรี 182"/>
          <p:cNvSpPr/>
          <p:nvPr/>
        </p:nvSpPr>
        <p:spPr>
          <a:xfrm>
            <a:off x="2484438" y="4724401"/>
            <a:ext cx="444500" cy="341313"/>
          </a:xfrm>
          <a:prstGeom prst="ellipse">
            <a:avLst/>
          </a:prstGeom>
          <a:solidFill>
            <a:srgbClr val="0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48" tIns="45624" rIns="91248" bIns="45624" anchor="ctr"/>
          <a:lstStyle/>
          <a:p>
            <a:pPr algn="ctr">
              <a:defRPr/>
            </a:pPr>
            <a:r>
              <a:rPr lang="th-TH" sz="1800" b="1" dirty="0">
                <a:solidFill>
                  <a:prstClr val="white"/>
                </a:solidFill>
              </a:rPr>
              <a:t>2</a:t>
            </a:r>
          </a:p>
        </p:txBody>
      </p:sp>
      <p:sp>
        <p:nvSpPr>
          <p:cNvPr id="184" name="วงรี 183"/>
          <p:cNvSpPr/>
          <p:nvPr/>
        </p:nvSpPr>
        <p:spPr>
          <a:xfrm>
            <a:off x="5003800" y="5876925"/>
            <a:ext cx="444500" cy="323850"/>
          </a:xfrm>
          <a:prstGeom prst="ellipse">
            <a:avLst/>
          </a:prstGeom>
          <a:solidFill>
            <a:srgbClr val="0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48" tIns="45624" rIns="91248" bIns="45624" anchor="ctr"/>
          <a:lstStyle/>
          <a:p>
            <a:pPr algn="ctr">
              <a:defRPr/>
            </a:pPr>
            <a:r>
              <a:rPr lang="th-TH" sz="1800" b="1" dirty="0">
                <a:solidFill>
                  <a:prstClr val="white"/>
                </a:solidFill>
              </a:rPr>
              <a:t>3</a:t>
            </a:r>
          </a:p>
        </p:txBody>
      </p:sp>
      <p:sp>
        <p:nvSpPr>
          <p:cNvPr id="17450" name="Rectangle 9"/>
          <p:cNvSpPr>
            <a:spLocks noChangeArrowheads="1"/>
          </p:cNvSpPr>
          <p:nvPr/>
        </p:nvSpPr>
        <p:spPr bwMode="auto">
          <a:xfrm flipH="1">
            <a:off x="7486650" y="4149773"/>
            <a:ext cx="1657350" cy="122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3293" tIns="41646" rIns="83293" bIns="41646" anchor="ctr"/>
          <a:lstStyle>
            <a:lvl1pPr defTabSz="830263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defTabSz="830263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defTabSz="830263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defTabSz="830263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defTabSz="830263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defTabSz="8302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defTabSz="8302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defTabSz="8302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defTabSz="8302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th-TH" altLang="th-TH" sz="1000" b="1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ใช้บัญชีสำหรับรับ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th-TH" altLang="th-TH" sz="1000" b="1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เงินเดือน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th-TH" altLang="th-TH" sz="1000" b="1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 ค่าจ้าง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th-TH" altLang="th-TH" sz="1000" b="1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 ค่าตอบแทน/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th-TH" altLang="th-TH" sz="1000" b="1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ตามที่ผู้มีสิทธิแจ้ง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th-TH" altLang="th-TH" sz="1000" b="1">
              <a:solidFill>
                <a:srgbClr val="0000FF"/>
              </a:solidFill>
              <a:latin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6562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th-TH" sz="6000" b="1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ด้านการจ่ายเงิน</a:t>
            </a:r>
          </a:p>
        </p:txBody>
      </p:sp>
      <p:sp>
        <p:nvSpPr>
          <p:cNvPr id="3" name="สี่เหลี่ยมผืนผ้า 2"/>
          <p:cNvSpPr/>
          <p:nvPr/>
        </p:nvSpPr>
        <p:spPr>
          <a:xfrm>
            <a:off x="395536" y="2420888"/>
            <a:ext cx="8424936" cy="3785627"/>
          </a:xfrm>
          <a:prstGeom prst="rect">
            <a:avLst/>
          </a:prstGeom>
        </p:spPr>
        <p:txBody>
          <a:bodyPr wrap="square" lIns="91416" tIns="45708" rIns="91416" bIns="45708">
            <a:spAutoFit/>
          </a:bodyPr>
          <a:lstStyle/>
          <a:p>
            <a:pPr marL="342814" indent="-342814" defTabSz="914170">
              <a:buFont typeface="Arial" pitchFamily="34" charset="0"/>
              <a:buChar char="•"/>
            </a:pPr>
            <a:r>
              <a:rPr lang="th-TH" sz="2400" b="1" dirty="0">
                <a:solidFill>
                  <a:srgbClr val="0033CC"/>
                </a:solidFill>
              </a:rPr>
              <a:t>ให้ส่วนราชการที่มีบัญชีเงินฝากกับธนาคารกรุงไทยฯ ที่ใช้สำหรับรับเงินงบประมาณที่ขอเบิกจากคลัง ตามระเบียบการเบิกจ่ายเงินจากคลังฯ พ.ศ. 2551 ขอเปิดใช้บริการด้านการโอนเงิน </a:t>
            </a:r>
            <a:r>
              <a:rPr lang="en-US" sz="2400" b="1" dirty="0">
                <a:solidFill>
                  <a:srgbClr val="0033CC"/>
                </a:solidFill>
              </a:rPr>
              <a:t>(Bulk Payment) </a:t>
            </a:r>
            <a:r>
              <a:rPr lang="th-TH" sz="2400" b="1" dirty="0">
                <a:solidFill>
                  <a:srgbClr val="0033CC"/>
                </a:solidFill>
              </a:rPr>
              <a:t>ผ่านระบบ </a:t>
            </a:r>
            <a:r>
              <a:rPr lang="en-US" sz="2400" b="1" dirty="0">
                <a:solidFill>
                  <a:srgbClr val="0033CC"/>
                </a:solidFill>
              </a:rPr>
              <a:t>KTB Corporate Online </a:t>
            </a:r>
          </a:p>
          <a:p>
            <a:pPr marL="342814" indent="-342814" defTabSz="914170">
              <a:buFont typeface="Arial" pitchFamily="34" charset="0"/>
              <a:buChar char="•"/>
            </a:pPr>
            <a:r>
              <a:rPr lang="th-TH" sz="2400" b="1" dirty="0">
                <a:solidFill>
                  <a:srgbClr val="0033CC"/>
                </a:solidFill>
              </a:rPr>
              <a:t>บัญชีเงินฝากนี้ ใช้ในการโอนเงินเข้าบัญชีเงินฝากธนาคารของผู้มีสิทธิรับเงินที่เป็นข้าราชการ ลูกจ้าง พนักงานราชการ หรือบุคคลภายนอก ในกรณีต่อไปนี้</a:t>
            </a:r>
          </a:p>
          <a:p>
            <a:pPr marL="799897" lvl="1" indent="-342814" defTabSz="914170">
              <a:buFont typeface="Arial" pitchFamily="34" charset="0"/>
              <a:buChar char="•"/>
            </a:pPr>
            <a:r>
              <a:rPr lang="th-TH" sz="2400" b="1" dirty="0">
                <a:solidFill>
                  <a:srgbClr val="C00000"/>
                </a:solidFill>
              </a:rPr>
              <a:t>การจ่ายเงินสวัสดิการ ค่าตอบแทน หรือกรณีอื่นใดที่กระทรวงการคลังกำหนด</a:t>
            </a:r>
          </a:p>
          <a:p>
            <a:pPr marL="799897" lvl="1" indent="-342814" defTabSz="914170">
              <a:buFont typeface="Arial" pitchFamily="34" charset="0"/>
              <a:buChar char="•"/>
            </a:pPr>
            <a:r>
              <a:rPr lang="th-TH" sz="2400" b="1" dirty="0">
                <a:solidFill>
                  <a:srgbClr val="C00000"/>
                </a:solidFill>
              </a:rPr>
              <a:t>การจ่ายเงินยืมราชการตามสัญญาการยืมเงิน</a:t>
            </a:r>
          </a:p>
          <a:p>
            <a:pPr marL="799897" lvl="1" indent="-342814" defTabSz="914170">
              <a:buFont typeface="Arial" pitchFamily="34" charset="0"/>
              <a:buChar char="•"/>
            </a:pPr>
            <a:r>
              <a:rPr lang="th-TH" sz="2400" b="1" dirty="0">
                <a:solidFill>
                  <a:srgbClr val="C00000"/>
                </a:solidFill>
              </a:rPr>
              <a:t>การจ่ายเงินค่าซื้อทรัพย์สิน จ้างทำของหรือเช่าทรัพย์สินที่มีวงเงินต่ำกว่า 5,000 บาท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8225" y="404664"/>
            <a:ext cx="3152248" cy="1872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48536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th-TH" sz="6000" b="1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ด้านการจ่ายเงิน (ต่อ)</a:t>
            </a:r>
          </a:p>
        </p:txBody>
      </p:sp>
      <p:sp>
        <p:nvSpPr>
          <p:cNvPr id="3" name="สี่เหลี่ยมผืนผ้า 2"/>
          <p:cNvSpPr/>
          <p:nvPr/>
        </p:nvSpPr>
        <p:spPr>
          <a:xfrm>
            <a:off x="395536" y="2132856"/>
            <a:ext cx="8424936" cy="3600986"/>
          </a:xfrm>
          <a:prstGeom prst="rect">
            <a:avLst/>
          </a:prstGeom>
        </p:spPr>
        <p:txBody>
          <a:bodyPr wrap="square" lIns="91416" tIns="45708" rIns="91416" bIns="45708">
            <a:spAutoFit/>
          </a:bodyPr>
          <a:lstStyle/>
          <a:p>
            <a:pPr marL="342814" indent="-342814" defTabSz="914170">
              <a:buFont typeface="Arial" pitchFamily="34" charset="0"/>
              <a:buChar char="•"/>
            </a:pPr>
            <a:r>
              <a:rPr lang="th-TH" sz="3600" b="1" dirty="0">
                <a:solidFill>
                  <a:srgbClr val="008000"/>
                </a:solidFill>
              </a:rPr>
              <a:t>บัญชีเงินฝากธนาคารของผู้มีสิทธิรับเงิน </a:t>
            </a:r>
          </a:p>
          <a:p>
            <a:pPr marL="799897" lvl="1" indent="-342814" defTabSz="914170">
              <a:buFont typeface="Arial" pitchFamily="34" charset="0"/>
              <a:buChar char="•"/>
            </a:pPr>
            <a:r>
              <a:rPr lang="th-TH" sz="2400" b="1" dirty="0">
                <a:solidFill>
                  <a:srgbClr val="0033CC"/>
                </a:solidFill>
              </a:rPr>
              <a:t>กรณีเป็นข้าราชการ ลูกจ้าง พนักงานราชการในหน่วยงาน</a:t>
            </a:r>
          </a:p>
          <a:p>
            <a:pPr marL="1256983" lvl="2" indent="-342814" defTabSz="914170">
              <a:buFont typeface="Arial" pitchFamily="34" charset="0"/>
              <a:buChar char="•"/>
            </a:pPr>
            <a:r>
              <a:rPr lang="th-TH" sz="2400" b="1" dirty="0">
                <a:solidFill>
                  <a:srgbClr val="C00000"/>
                </a:solidFill>
              </a:rPr>
              <a:t>บัญชีเงินฝากธนาคารสำหรับเงินเดือน ค่าจ้าง หรือค่าตอบแทน </a:t>
            </a:r>
          </a:p>
          <a:p>
            <a:pPr marL="914170" lvl="2" defTabSz="914170"/>
            <a:r>
              <a:rPr lang="th-TH" sz="2400" b="1" dirty="0">
                <a:solidFill>
                  <a:srgbClr val="C00000"/>
                </a:solidFill>
              </a:rPr>
              <a:t>     แล้วแต่กรณี หรือ</a:t>
            </a:r>
          </a:p>
          <a:p>
            <a:pPr marL="1256983" lvl="2" indent="-342814" defTabSz="914170">
              <a:buFont typeface="Arial" pitchFamily="34" charset="0"/>
              <a:buChar char="•"/>
            </a:pPr>
            <a:r>
              <a:rPr lang="th-TH" sz="2400" b="1" dirty="0">
                <a:solidFill>
                  <a:srgbClr val="C00000"/>
                </a:solidFill>
              </a:rPr>
              <a:t>บัญชีเงินฝากธนาคารอื่นของผู้มีสิทธิรับเงิน ตามที่หัวหน้าส่วนราชการ  ผู้เบิกอนุญาต</a:t>
            </a:r>
          </a:p>
          <a:p>
            <a:pPr marL="799897" lvl="1" indent="-342814" defTabSz="914170">
              <a:buFont typeface="Arial" pitchFamily="34" charset="0"/>
              <a:buChar char="•"/>
            </a:pPr>
            <a:r>
              <a:rPr lang="th-TH" sz="2400" b="1" dirty="0">
                <a:solidFill>
                  <a:srgbClr val="0033CC"/>
                </a:solidFill>
              </a:rPr>
              <a:t>กรณีเป็นบุคลากรต่างสังกัดหรือบุคคลภายนอก </a:t>
            </a:r>
          </a:p>
          <a:p>
            <a:pPr marL="1256983" lvl="2" indent="-342814" defTabSz="914170">
              <a:buFont typeface="Arial" pitchFamily="34" charset="0"/>
              <a:buChar char="•"/>
            </a:pPr>
            <a:r>
              <a:rPr lang="th-TH" sz="2400" b="1" dirty="0">
                <a:solidFill>
                  <a:srgbClr val="C00000"/>
                </a:solidFill>
              </a:rPr>
              <a:t>บัญชีเงินฝากธนาคารตามที่ผู้มีสิทธิรับเงินแจ้งความประสงค์ไว้</a:t>
            </a:r>
          </a:p>
          <a:p>
            <a:pPr marL="342814" indent="-342814" defTabSz="914170">
              <a:buFont typeface="Arial" pitchFamily="34" charset="0"/>
              <a:buChar char="•"/>
            </a:pPr>
            <a:endParaRPr lang="th-TH" sz="2400" b="1" dirty="0">
              <a:solidFill>
                <a:srgbClr val="0033CC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9862" y="5443091"/>
            <a:ext cx="1981200" cy="115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27053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walairat_s\AppData\Local\Microsoft\Windows\Temporary Internet Files\Content.IE5\1IMUQK1S\Document_812561_BE_1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052737"/>
            <a:ext cx="7056784" cy="5688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สี่เหลี่ยมผืนผ้า 3"/>
          <p:cNvSpPr/>
          <p:nvPr/>
        </p:nvSpPr>
        <p:spPr>
          <a:xfrm>
            <a:off x="467544" y="467967"/>
            <a:ext cx="8064896" cy="584775"/>
          </a:xfrm>
          <a:prstGeom prst="rect">
            <a:avLst/>
          </a:prstGeom>
        </p:spPr>
        <p:txBody>
          <a:bodyPr wrap="square" lIns="91416" tIns="45708" rIns="91416" bIns="45708">
            <a:spAutoFit/>
          </a:bodyPr>
          <a:lstStyle/>
          <a:p>
            <a:pPr defTabSz="914170"/>
            <a:r>
              <a:rPr lang="th-TH" sz="3200" b="1" dirty="0">
                <a:solidFill>
                  <a:srgbClr val="003399"/>
                </a:solidFill>
              </a:rPr>
              <a:t>แบบแจ้งข้อมูลการรับเงินโอนผ่านระบบ </a:t>
            </a:r>
            <a:r>
              <a:rPr lang="en-US" sz="2000" b="1" dirty="0">
                <a:solidFill>
                  <a:srgbClr val="003399"/>
                </a:solidFill>
              </a:rPr>
              <a:t>KTB Corporate Online</a:t>
            </a:r>
            <a:endParaRPr lang="th-TH" sz="2000" b="1" dirty="0">
              <a:solidFill>
                <a:srgbClr val="00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5128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th-TH" sz="6000" b="1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ด้านการจ่ายเงิน (ต่อ)</a:t>
            </a:r>
          </a:p>
        </p:txBody>
      </p:sp>
      <p:sp>
        <p:nvSpPr>
          <p:cNvPr id="3" name="สี่เหลี่ยมผืนผ้า 2"/>
          <p:cNvSpPr/>
          <p:nvPr/>
        </p:nvSpPr>
        <p:spPr>
          <a:xfrm>
            <a:off x="179512" y="2132856"/>
            <a:ext cx="8424936" cy="3600986"/>
          </a:xfrm>
          <a:prstGeom prst="rect">
            <a:avLst/>
          </a:prstGeom>
        </p:spPr>
        <p:txBody>
          <a:bodyPr wrap="square" lIns="91416" tIns="45708" rIns="91416" bIns="45708">
            <a:spAutoFit/>
          </a:bodyPr>
          <a:lstStyle/>
          <a:p>
            <a:pPr marL="342814" indent="-342814" defTabSz="914170">
              <a:buFont typeface="Arial" pitchFamily="34" charset="0"/>
              <a:buChar char="•"/>
            </a:pPr>
            <a:r>
              <a:rPr lang="th-TH" sz="3600" b="1" dirty="0">
                <a:solidFill>
                  <a:srgbClr val="0033CC"/>
                </a:solidFill>
              </a:rPr>
              <a:t>ทุกสิ้นวันทำการ </a:t>
            </a:r>
          </a:p>
          <a:p>
            <a:pPr marL="799897" lvl="1" indent="-342814" defTabSz="914170">
              <a:buFont typeface="Arial" pitchFamily="34" charset="0"/>
              <a:buChar char="•"/>
            </a:pPr>
            <a:r>
              <a:rPr lang="th-TH" sz="2400" b="1" dirty="0">
                <a:solidFill>
                  <a:srgbClr val="0033CC"/>
                </a:solidFill>
              </a:rPr>
              <a:t>ให้ส่วนราชการจัดให้มีการตรวจสอบการจ่ายเงินโดยวิธีการโอนผ่านระบบ </a:t>
            </a:r>
            <a:r>
              <a:rPr lang="en-US" sz="1800" b="1" dirty="0">
                <a:solidFill>
                  <a:srgbClr val="0033CC"/>
                </a:solidFill>
              </a:rPr>
              <a:t>KTB Corporate Online</a:t>
            </a:r>
            <a:r>
              <a:rPr lang="th-TH" sz="1800" b="1" dirty="0">
                <a:solidFill>
                  <a:srgbClr val="0033CC"/>
                </a:solidFill>
              </a:rPr>
              <a:t> </a:t>
            </a:r>
            <a:r>
              <a:rPr lang="th-TH" sz="2400" b="1" dirty="0">
                <a:solidFill>
                  <a:srgbClr val="0033CC"/>
                </a:solidFill>
              </a:rPr>
              <a:t>แต่ละรายการจาก</a:t>
            </a:r>
          </a:p>
          <a:p>
            <a:pPr marL="1256983" lvl="2" indent="-342814" defTabSz="914170">
              <a:buFont typeface="Arial" pitchFamily="34" charset="0"/>
              <a:buChar char="•"/>
            </a:pPr>
            <a:r>
              <a:rPr lang="th-TH" sz="2400" b="1" dirty="0">
                <a:solidFill>
                  <a:srgbClr val="C00000"/>
                </a:solidFill>
              </a:rPr>
              <a:t>รายงานสรุปผลการโอนเงิน </a:t>
            </a:r>
            <a:r>
              <a:rPr lang="en-US" sz="1800" b="1" dirty="0">
                <a:solidFill>
                  <a:srgbClr val="C00000"/>
                </a:solidFill>
              </a:rPr>
              <a:t>(Detail Report </a:t>
            </a:r>
            <a:r>
              <a:rPr lang="th-TH" sz="2400" b="1" dirty="0">
                <a:solidFill>
                  <a:srgbClr val="C00000"/>
                </a:solidFill>
              </a:rPr>
              <a:t>และ </a:t>
            </a:r>
            <a:r>
              <a:rPr lang="en-US" sz="1800" b="1" dirty="0">
                <a:solidFill>
                  <a:srgbClr val="C00000"/>
                </a:solidFill>
              </a:rPr>
              <a:t>Summary Report/Transaction History)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endParaRPr lang="th-TH" sz="2400" b="1" dirty="0">
              <a:solidFill>
                <a:srgbClr val="C00000"/>
              </a:solidFill>
            </a:endParaRPr>
          </a:p>
          <a:p>
            <a:pPr marL="1256983" lvl="2" indent="-342814" defTabSz="914170">
              <a:buFont typeface="Arial" pitchFamily="34" charset="0"/>
              <a:buChar char="•"/>
            </a:pPr>
            <a:r>
              <a:rPr lang="th-TH" sz="2400" b="1" dirty="0">
                <a:solidFill>
                  <a:srgbClr val="C00000"/>
                </a:solidFill>
              </a:rPr>
              <a:t>รายการสรุปความเคลื่อนไหวทางบัญชี </a:t>
            </a:r>
            <a:r>
              <a:rPr lang="en-US" sz="1800" b="1" dirty="0">
                <a:solidFill>
                  <a:srgbClr val="C00000"/>
                </a:solidFill>
              </a:rPr>
              <a:t>(E-Statement/Account Information)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th-TH" sz="2400" b="1" dirty="0">
                <a:solidFill>
                  <a:srgbClr val="C00000"/>
                </a:solidFill>
              </a:rPr>
              <a:t>ที่เรียกจากระบบ </a:t>
            </a:r>
            <a:r>
              <a:rPr lang="en-US" sz="1800" b="1" dirty="0">
                <a:solidFill>
                  <a:srgbClr val="C00000"/>
                </a:solidFill>
              </a:rPr>
              <a:t>KTB Corporate Online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th-TH" sz="2400" b="1" dirty="0">
                <a:solidFill>
                  <a:srgbClr val="C00000"/>
                </a:solidFill>
              </a:rPr>
              <a:t>และ</a:t>
            </a:r>
          </a:p>
          <a:p>
            <a:pPr marL="1256983" lvl="2" indent="-342814" defTabSz="914170">
              <a:buFont typeface="Arial" pitchFamily="34" charset="0"/>
              <a:buChar char="•"/>
            </a:pPr>
            <a:r>
              <a:rPr lang="th-TH" sz="2400" b="1" dirty="0">
                <a:solidFill>
                  <a:srgbClr val="C00000"/>
                </a:solidFill>
              </a:rPr>
              <a:t>ข้อมูลในทะเบียนคุมการโอนเงินให้ถูกต้องตรงกัน</a:t>
            </a:r>
          </a:p>
          <a:p>
            <a:pPr marL="342814" indent="-342814" defTabSz="914170">
              <a:buFont typeface="Arial" pitchFamily="34" charset="0"/>
              <a:buChar char="•"/>
            </a:pPr>
            <a:endParaRPr lang="th-TH" sz="2400" b="1" dirty="0">
              <a:solidFill>
                <a:srgbClr val="0033CC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5376" y="4869160"/>
            <a:ext cx="2037960" cy="1959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98780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2"/>
          <p:cNvSpPr/>
          <p:nvPr/>
        </p:nvSpPr>
        <p:spPr>
          <a:xfrm>
            <a:off x="107950" y="549276"/>
            <a:ext cx="2698750" cy="2447925"/>
          </a:xfrm>
          <a:prstGeom prst="ellipse">
            <a:avLst/>
          </a:prstGeom>
          <a:solidFill>
            <a:srgbClr val="FFFF00">
              <a:alpha val="3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48" tIns="45624" rIns="91248" bIns="45624" anchor="ctr"/>
          <a:lstStyle/>
          <a:p>
            <a:pPr algn="ctr">
              <a:defRPr/>
            </a:pPr>
            <a:endParaRPr lang="th-TH" dirty="0">
              <a:solidFill>
                <a:prstClr val="white"/>
              </a:solidFill>
            </a:endParaRPr>
          </a:p>
        </p:txBody>
      </p:sp>
      <p:sp>
        <p:nvSpPr>
          <p:cNvPr id="3" name="Oval 6"/>
          <p:cNvSpPr/>
          <p:nvPr/>
        </p:nvSpPr>
        <p:spPr>
          <a:xfrm>
            <a:off x="323850" y="765218"/>
            <a:ext cx="2376488" cy="2087563"/>
          </a:xfrm>
          <a:prstGeom prst="ellipse">
            <a:avLst/>
          </a:prstGeom>
          <a:solidFill>
            <a:srgbClr val="FFFF0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48" tIns="45624" rIns="91248" bIns="45624" anchor="ctr"/>
          <a:lstStyle/>
          <a:p>
            <a:pPr algn="ctr">
              <a:defRPr/>
            </a:pPr>
            <a:endParaRPr lang="th-TH" dirty="0">
              <a:solidFill>
                <a:prstClr val="white"/>
              </a:solidFill>
            </a:endParaRPr>
          </a:p>
        </p:txBody>
      </p:sp>
      <p:sp>
        <p:nvSpPr>
          <p:cNvPr id="4" name="Cube 7"/>
          <p:cNvSpPr/>
          <p:nvPr/>
        </p:nvSpPr>
        <p:spPr>
          <a:xfrm>
            <a:off x="684261" y="1052561"/>
            <a:ext cx="1671637" cy="1584325"/>
          </a:xfrm>
          <a:prstGeom prst="cube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48" tIns="45624" rIns="91248" bIns="45624" anchor="ctr"/>
          <a:lstStyle/>
          <a:p>
            <a:pPr algn="ctr">
              <a:defRPr/>
            </a:pPr>
            <a:endParaRPr lang="th-TH" dirty="0">
              <a:solidFill>
                <a:prstClr val="white"/>
              </a:solidFill>
            </a:endParaRPr>
          </a:p>
        </p:txBody>
      </p:sp>
      <p:sp>
        <p:nvSpPr>
          <p:cNvPr id="18437" name="Rectangle 9"/>
          <p:cNvSpPr>
            <a:spLocks noChangeArrowheads="1"/>
          </p:cNvSpPr>
          <p:nvPr/>
        </p:nvSpPr>
        <p:spPr bwMode="auto">
          <a:xfrm>
            <a:off x="250826" y="1844723"/>
            <a:ext cx="2305050" cy="1058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3293" tIns="41646" rIns="83293" bIns="41646" anchor="ctr"/>
          <a:lstStyle>
            <a:lvl1pPr defTabSz="830263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defTabSz="830263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defTabSz="830263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defTabSz="830263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defTabSz="830263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defTabSz="8302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defTabSz="8302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defTabSz="8302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defTabSz="8302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th-TH" sz="2400" b="1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GFMIS</a:t>
            </a:r>
            <a:endParaRPr lang="th-TH" altLang="th-TH" sz="2400" b="1">
              <a:solidFill>
                <a:srgbClr val="FFFFFF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55" name="Right Arrow 19"/>
          <p:cNvSpPr/>
          <p:nvPr/>
        </p:nvSpPr>
        <p:spPr>
          <a:xfrm rot="5400000">
            <a:off x="1077119" y="2532857"/>
            <a:ext cx="647700" cy="855662"/>
          </a:xfrm>
          <a:prstGeom prst="right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48" tIns="45624" rIns="91248" bIns="45624" anchor="ctr"/>
          <a:lstStyle/>
          <a:p>
            <a:pPr algn="ctr">
              <a:defRPr/>
            </a:pPr>
            <a:endParaRPr lang="th-TH">
              <a:solidFill>
                <a:prstClr val="white"/>
              </a:solidFill>
            </a:endParaRPr>
          </a:p>
        </p:txBody>
      </p:sp>
      <p:sp>
        <p:nvSpPr>
          <p:cNvPr id="58" name="Oval 24"/>
          <p:cNvSpPr/>
          <p:nvPr/>
        </p:nvSpPr>
        <p:spPr>
          <a:xfrm>
            <a:off x="395288" y="3278236"/>
            <a:ext cx="1682750" cy="655637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91248" tIns="45624" rIns="91248" bIns="45624" anchor="ctr"/>
          <a:lstStyle/>
          <a:p>
            <a:pPr algn="ctr">
              <a:defRPr/>
            </a:pPr>
            <a:endParaRPr lang="th-TH">
              <a:solidFill>
                <a:prstClr val="black"/>
              </a:solidFill>
            </a:endParaRPr>
          </a:p>
        </p:txBody>
      </p:sp>
      <p:sp>
        <p:nvSpPr>
          <p:cNvPr id="18440" name="Rectangle 9"/>
          <p:cNvSpPr>
            <a:spLocks noChangeArrowheads="1"/>
          </p:cNvSpPr>
          <p:nvPr/>
        </p:nvSpPr>
        <p:spPr bwMode="auto">
          <a:xfrm flipH="1">
            <a:off x="684213" y="3214688"/>
            <a:ext cx="1008062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3293" tIns="41646" rIns="83293" bIns="41646" anchor="ctr"/>
          <a:lstStyle>
            <a:lvl1pPr defTabSz="830263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defTabSz="830263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defTabSz="830263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defTabSz="830263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defTabSz="830263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defTabSz="8302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defTabSz="8302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defTabSz="8302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defTabSz="8302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th-TH" sz="2400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Indirect</a:t>
            </a:r>
            <a:r>
              <a:rPr lang="en-US" altLang="th-TH" sz="2400" b="1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 </a:t>
            </a:r>
            <a:endParaRPr lang="th-TH" altLang="th-TH" sz="2400" b="1">
              <a:solidFill>
                <a:srgbClr val="FF0000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18441" name="Rectangle 9"/>
          <p:cNvSpPr>
            <a:spLocks noChangeArrowheads="1"/>
          </p:cNvSpPr>
          <p:nvPr/>
        </p:nvSpPr>
        <p:spPr bwMode="auto">
          <a:xfrm>
            <a:off x="323850" y="115888"/>
            <a:ext cx="8388350" cy="106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3293" tIns="41646" rIns="83293" bIns="41646" anchor="ctr"/>
          <a:lstStyle>
            <a:lvl1pPr defTabSz="830263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defTabSz="830263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defTabSz="830263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defTabSz="830263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defTabSz="830263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defTabSz="8302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defTabSz="8302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defTabSz="8302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defTabSz="8302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th-TH" altLang="th-TH" sz="2400" b="1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หลักเกณฑ์และวิธีปฏิบัติในการจ่ายเงินผ่านระบบอิเล็กทรอนิกส์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th-TH" altLang="th-TH" sz="2000" b="1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กรณีถอนคืนเงินรายได้แผ่นดินประเภทค่าปรับ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th-TH" altLang="th-TH" sz="2000" b="1">
              <a:solidFill>
                <a:srgbClr val="0000FF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18442" name="Rectangle 9"/>
          <p:cNvSpPr>
            <a:spLocks noChangeArrowheads="1"/>
          </p:cNvSpPr>
          <p:nvPr/>
        </p:nvSpPr>
        <p:spPr bwMode="auto">
          <a:xfrm>
            <a:off x="3132138" y="765223"/>
            <a:ext cx="5783262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3293" tIns="41646" rIns="83293" bIns="41646" anchor="ctr"/>
          <a:lstStyle>
            <a:lvl1pPr defTabSz="830263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defTabSz="830263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defTabSz="830263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defTabSz="830263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defTabSz="830263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defTabSz="8302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defTabSz="8302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defTabSz="8302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defTabSz="8302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th-TH" altLang="th-TH" sz="2000" b="1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ว</a:t>
            </a:r>
            <a:r>
              <a:rPr lang="en-US" altLang="th-TH" sz="2000" b="1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.75 </a:t>
            </a:r>
            <a:r>
              <a:rPr lang="th-TH" altLang="th-TH" sz="2000" b="1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ลว</a:t>
            </a:r>
            <a:r>
              <a:rPr lang="en-US" altLang="th-TH" sz="2000" b="1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.</a:t>
            </a:r>
            <a:r>
              <a:rPr lang="th-TH" altLang="th-TH" sz="2000" b="1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altLang="th-TH" sz="2000" b="1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6 </a:t>
            </a:r>
            <a:r>
              <a:rPr lang="th-TH" altLang="th-TH" sz="2000" b="1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กรกฎาคม </a:t>
            </a:r>
            <a:r>
              <a:rPr lang="en-US" altLang="th-TH" sz="2000" b="1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59 </a:t>
            </a:r>
            <a:endParaRPr lang="th-TH" altLang="th-TH" sz="2000" b="1">
              <a:solidFill>
                <a:srgbClr val="000000"/>
              </a:solidFill>
              <a:latin typeface="Tahoma" pitchFamily="34" charset="0"/>
              <a:cs typeface="Tahoma" pitchFamily="34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th-TH" altLang="th-TH" sz="2000" b="1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เริ่มปฏิบัติตั้งแต่  </a:t>
            </a:r>
            <a:r>
              <a:rPr lang="en-US" altLang="th-TH" sz="2000" b="1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1</a:t>
            </a:r>
            <a:r>
              <a:rPr lang="th-TH" altLang="th-TH" sz="2000" b="1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 ตุลาคม </a:t>
            </a:r>
            <a:r>
              <a:rPr lang="en-US" altLang="th-TH" sz="2000" b="1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59 </a:t>
            </a:r>
            <a:r>
              <a:rPr lang="th-TH" altLang="th-TH" sz="2000" b="1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เป็นต้นไป</a:t>
            </a:r>
          </a:p>
        </p:txBody>
      </p:sp>
      <p:sp>
        <p:nvSpPr>
          <p:cNvPr id="71" name="Rectangle 4"/>
          <p:cNvSpPr/>
          <p:nvPr/>
        </p:nvSpPr>
        <p:spPr>
          <a:xfrm>
            <a:off x="434975" y="4005264"/>
            <a:ext cx="1689100" cy="115252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571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48" tIns="45624" rIns="91248" bIns="45624" anchor="ctr"/>
          <a:lstStyle/>
          <a:p>
            <a:pPr algn="ctr">
              <a:defRPr/>
            </a:pPr>
            <a:endParaRPr lang="th-TH">
              <a:solidFill>
                <a:prstClr val="white"/>
              </a:solidFill>
            </a:endParaRPr>
          </a:p>
        </p:txBody>
      </p:sp>
      <p:pic>
        <p:nvPicPr>
          <p:cNvPr id="7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4005064"/>
            <a:ext cx="792088" cy="6480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8445" name="Rectangle 9"/>
          <p:cNvSpPr>
            <a:spLocks noChangeArrowheads="1"/>
          </p:cNvSpPr>
          <p:nvPr/>
        </p:nvSpPr>
        <p:spPr bwMode="auto">
          <a:xfrm>
            <a:off x="684213" y="4221164"/>
            <a:ext cx="1655762" cy="106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3293" tIns="41646" rIns="83293" bIns="41646" anchor="ctr"/>
          <a:lstStyle>
            <a:lvl1pPr defTabSz="830263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defTabSz="830263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defTabSz="830263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defTabSz="830263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defTabSz="830263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defTabSz="8302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defTabSz="8302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defTabSz="8302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defTabSz="8302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th-TH" altLang="th-TH" sz="1200" b="1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บัญชีเงินฝาก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th-TH" altLang="th-TH" sz="1200" b="1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ธนาคาร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th-TH" altLang="th-TH" sz="1200" b="1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ของส่วนราชการ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th-TH" altLang="th-TH" sz="1200" b="1">
              <a:solidFill>
                <a:srgbClr val="0000FF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77" name="Rectangle 9"/>
          <p:cNvSpPr>
            <a:spLocks noChangeArrowheads="1"/>
          </p:cNvSpPr>
          <p:nvPr/>
        </p:nvSpPr>
        <p:spPr bwMode="auto">
          <a:xfrm>
            <a:off x="1258890" y="5013373"/>
            <a:ext cx="1023937" cy="1401763"/>
          </a:xfrm>
          <a:prstGeom prst="rect">
            <a:avLst/>
          </a:prstGeom>
          <a:solidFill>
            <a:srgbClr val="0000FF"/>
          </a:solidFill>
          <a:ln>
            <a:headEnd/>
            <a:tailEnd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none" lIns="83293" tIns="41646" rIns="83293" bIns="41646" anchor="ctr"/>
          <a:lstStyle/>
          <a:p>
            <a:pPr algn="ctr" defTabSz="828590">
              <a:defRPr/>
            </a:pPr>
            <a:endParaRPr lang="en-US" sz="1200" b="1" dirty="0">
              <a:solidFill>
                <a:srgbClr val="FFFF00"/>
              </a:solidFill>
              <a:latin typeface="Tahoma" pitchFamily="34" charset="0"/>
              <a:cs typeface="Tahoma" pitchFamily="34" charset="0"/>
            </a:endParaRPr>
          </a:p>
          <a:p>
            <a:pPr algn="ctr" defTabSz="828590">
              <a:defRPr/>
            </a:pPr>
            <a:endParaRPr lang="en-US" sz="1200" b="1" dirty="0">
              <a:solidFill>
                <a:srgbClr val="FFFF00"/>
              </a:solidFill>
              <a:latin typeface="Tahoma" pitchFamily="34" charset="0"/>
              <a:cs typeface="Tahoma" pitchFamily="34" charset="0"/>
            </a:endParaRPr>
          </a:p>
          <a:p>
            <a:pPr algn="ctr" defTabSz="828590">
              <a:defRPr/>
            </a:pPr>
            <a:r>
              <a:rPr lang="en-US" sz="1200" b="1" dirty="0">
                <a:solidFill>
                  <a:srgbClr val="FFFF00"/>
                </a:solidFill>
                <a:latin typeface="Tahoma" pitchFamily="34" charset="0"/>
                <a:cs typeface="Tahoma" pitchFamily="34" charset="0"/>
              </a:rPr>
              <a:t>KTB</a:t>
            </a:r>
          </a:p>
          <a:p>
            <a:pPr algn="ctr" defTabSz="828590">
              <a:defRPr/>
            </a:pPr>
            <a:r>
              <a:rPr lang="en-US" sz="1200" b="1" dirty="0">
                <a:solidFill>
                  <a:srgbClr val="FFFF00"/>
                </a:solidFill>
                <a:latin typeface="Tahoma" pitchFamily="34" charset="0"/>
                <a:cs typeface="Tahoma" pitchFamily="34" charset="0"/>
              </a:rPr>
              <a:t> Corporate</a:t>
            </a:r>
          </a:p>
          <a:p>
            <a:pPr algn="ctr" defTabSz="828590">
              <a:defRPr/>
            </a:pPr>
            <a:r>
              <a:rPr lang="en-US" sz="1200" b="1" dirty="0">
                <a:solidFill>
                  <a:srgbClr val="FFFF00"/>
                </a:solidFill>
                <a:latin typeface="Tahoma" pitchFamily="34" charset="0"/>
                <a:cs typeface="Tahoma" pitchFamily="34" charset="0"/>
              </a:rPr>
              <a:t> Online</a:t>
            </a:r>
          </a:p>
          <a:p>
            <a:pPr algn="ctr" defTabSz="828590">
              <a:defRPr/>
            </a:pPr>
            <a:endParaRPr lang="en-US" sz="1200" b="1" dirty="0">
              <a:solidFill>
                <a:srgbClr val="FFFF00"/>
              </a:solidFill>
              <a:latin typeface="Tahoma" pitchFamily="34" charset="0"/>
              <a:cs typeface="Tahoma" pitchFamily="34" charset="0"/>
            </a:endParaRPr>
          </a:p>
          <a:p>
            <a:pPr algn="ctr" defTabSz="828590">
              <a:defRPr/>
            </a:pPr>
            <a:endParaRPr lang="th-TH" sz="2000" b="1" dirty="0">
              <a:solidFill>
                <a:prstClr val="white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18447" name="Rectangle 9"/>
          <p:cNvSpPr>
            <a:spLocks noChangeArrowheads="1"/>
          </p:cNvSpPr>
          <p:nvPr/>
        </p:nvSpPr>
        <p:spPr bwMode="auto">
          <a:xfrm>
            <a:off x="0" y="5229225"/>
            <a:ext cx="1524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3293" tIns="41646" rIns="83293" bIns="41646" anchor="ctr"/>
          <a:lstStyle>
            <a:lvl1pPr defTabSz="830263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defTabSz="830263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defTabSz="830263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defTabSz="830263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defTabSz="830263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defTabSz="8302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defTabSz="8302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defTabSz="8302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defTabSz="8302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th-TH" altLang="th-TH" sz="1200" b="1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สมัครขอใช้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th-TH" altLang="th-TH" sz="1200" b="1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บริการ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th-TH" sz="1200" b="1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KTB 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th-TH" sz="800" b="1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Corporate Online</a:t>
            </a:r>
          </a:p>
        </p:txBody>
      </p:sp>
      <p:cxnSp>
        <p:nvCxnSpPr>
          <p:cNvPr id="81" name="Straight Arrow Connector 15"/>
          <p:cNvCxnSpPr/>
          <p:nvPr/>
        </p:nvCxnSpPr>
        <p:spPr>
          <a:xfrm>
            <a:off x="6732588" y="3500484"/>
            <a:ext cx="0" cy="720725"/>
          </a:xfrm>
          <a:prstGeom prst="straightConnector1">
            <a:avLst/>
          </a:prstGeom>
          <a:ln w="381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Rectangle 12"/>
          <p:cNvSpPr/>
          <p:nvPr/>
        </p:nvSpPr>
        <p:spPr>
          <a:xfrm>
            <a:off x="5867400" y="4221163"/>
            <a:ext cx="1873250" cy="1081087"/>
          </a:xfrm>
          <a:prstGeom prst="rect">
            <a:avLst/>
          </a:prstGeom>
          <a:solidFill>
            <a:srgbClr val="66FF66"/>
          </a:solidFill>
          <a:ln w="571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48" tIns="45624" rIns="91248" bIns="45624" anchor="ctr"/>
          <a:lstStyle/>
          <a:p>
            <a:pPr algn="ctr">
              <a:defRPr/>
            </a:pPr>
            <a:endParaRPr lang="th-TH" sz="1800">
              <a:solidFill>
                <a:prstClr val="white"/>
              </a:solidFill>
            </a:endParaRPr>
          </a:p>
        </p:txBody>
      </p:sp>
      <p:sp>
        <p:nvSpPr>
          <p:cNvPr id="18450" name="Rectangle 9"/>
          <p:cNvSpPr>
            <a:spLocks noChangeArrowheads="1"/>
          </p:cNvSpPr>
          <p:nvPr/>
        </p:nvSpPr>
        <p:spPr bwMode="auto">
          <a:xfrm>
            <a:off x="6227765" y="4365625"/>
            <a:ext cx="1887537" cy="106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3293" tIns="41646" rIns="83293" bIns="41646" anchor="ctr"/>
          <a:lstStyle>
            <a:lvl1pPr defTabSz="830263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defTabSz="830263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defTabSz="830263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defTabSz="830263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defTabSz="830263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defTabSz="8302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defTabSz="8302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defTabSz="8302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defTabSz="8302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th-TH" altLang="th-TH" sz="1200" b="1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บัญชีเงินฝาก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th-TH" altLang="th-TH" sz="1200" b="1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ธนาคาร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th-TH" altLang="th-TH" sz="1200" b="1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ของบุคคลภายนอก</a:t>
            </a:r>
          </a:p>
        </p:txBody>
      </p:sp>
      <p:sp>
        <p:nvSpPr>
          <p:cNvPr id="18451" name="Rectangle 9"/>
          <p:cNvSpPr>
            <a:spLocks noChangeArrowheads="1"/>
          </p:cNvSpPr>
          <p:nvPr/>
        </p:nvSpPr>
        <p:spPr bwMode="auto">
          <a:xfrm flipH="1">
            <a:off x="7486650" y="4508548"/>
            <a:ext cx="1657350" cy="122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3293" tIns="41646" rIns="83293" bIns="41646" anchor="ctr"/>
          <a:lstStyle>
            <a:lvl1pPr defTabSz="830263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defTabSz="830263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defTabSz="830263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defTabSz="830263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defTabSz="830263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defTabSz="8302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defTabSz="8302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defTabSz="8302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defTabSz="8302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th-TH" altLang="th-TH" sz="1000" b="1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ใช้บัญชีสำหรับรับ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th-TH" altLang="th-TH" sz="1000" b="1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เงินเดือน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th-TH" altLang="th-TH" sz="1000" b="1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 ค่าจ้าง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th-TH" altLang="th-TH" sz="1000" b="1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 ค่าตอบแทน/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th-TH" altLang="th-TH" sz="1000" b="1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ตามที่ผู้มีสิทธิแจ้ง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th-TH" altLang="th-TH" sz="1000" b="1">
              <a:solidFill>
                <a:srgbClr val="0000FF"/>
              </a:solidFill>
              <a:latin typeface="Tahoma" pitchFamily="34" charset="0"/>
              <a:cs typeface="Tahoma" pitchFamily="34" charset="0"/>
            </a:endParaRPr>
          </a:p>
        </p:txBody>
      </p:sp>
      <p:cxnSp>
        <p:nvCxnSpPr>
          <p:cNvPr id="97" name="Straight Arrow Connector 16"/>
          <p:cNvCxnSpPr/>
          <p:nvPr/>
        </p:nvCxnSpPr>
        <p:spPr>
          <a:xfrm>
            <a:off x="2124075" y="4868863"/>
            <a:ext cx="3671888" cy="0"/>
          </a:xfrm>
          <a:prstGeom prst="straightConnector1">
            <a:avLst/>
          </a:prstGeom>
          <a:ln w="76200">
            <a:solidFill>
              <a:srgbClr val="0000FF"/>
            </a:solidFill>
            <a:prstDash val="solid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453" name="Rectangle 9"/>
          <p:cNvSpPr>
            <a:spLocks noChangeArrowheads="1"/>
          </p:cNvSpPr>
          <p:nvPr/>
        </p:nvSpPr>
        <p:spPr bwMode="auto">
          <a:xfrm>
            <a:off x="3203623" y="4221164"/>
            <a:ext cx="1673225" cy="881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3293" tIns="41646" rIns="83293" bIns="41646" anchor="ctr"/>
          <a:lstStyle>
            <a:lvl1pPr defTabSz="830263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defTabSz="830263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defTabSz="830263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defTabSz="830263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defTabSz="830263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defTabSz="8302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defTabSz="8302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defTabSz="8302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defTabSz="8302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th-TH" altLang="th-TH" sz="1800" b="1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เต็มจำนวน</a:t>
            </a:r>
          </a:p>
        </p:txBody>
      </p:sp>
      <p:sp>
        <p:nvSpPr>
          <p:cNvPr id="18454" name="Rectangle 9"/>
          <p:cNvSpPr>
            <a:spLocks noChangeArrowheads="1"/>
          </p:cNvSpPr>
          <p:nvPr/>
        </p:nvSpPr>
        <p:spPr bwMode="auto">
          <a:xfrm>
            <a:off x="6948536" y="3789363"/>
            <a:ext cx="1673225" cy="233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3293" tIns="41646" rIns="83293" bIns="41646" anchor="ctr"/>
          <a:lstStyle>
            <a:lvl1pPr defTabSz="830263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defTabSz="830263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defTabSz="830263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defTabSz="830263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defTabSz="830263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defTabSz="8302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defTabSz="8302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defTabSz="8302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defTabSz="8302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th-TH" altLang="th-TH" sz="1100" b="1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ไม่ต้องลงลายมือชื่อรับเงิน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th-TH" altLang="th-TH" sz="1100" b="1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ในแบบคำขอเบิกเงินใดๆ</a:t>
            </a:r>
          </a:p>
        </p:txBody>
      </p:sp>
      <p:sp>
        <p:nvSpPr>
          <p:cNvPr id="110" name="Flowchart: Document 18"/>
          <p:cNvSpPr/>
          <p:nvPr/>
        </p:nvSpPr>
        <p:spPr>
          <a:xfrm>
            <a:off x="3276648" y="5372148"/>
            <a:ext cx="1116013" cy="720725"/>
          </a:xfrm>
          <a:prstGeom prst="flowChartDocument">
            <a:avLst/>
          </a:prstGeom>
          <a:solidFill>
            <a:schemeClr val="accent5">
              <a:lumMod val="60000"/>
              <a:lumOff val="40000"/>
            </a:schemeClr>
          </a:solidFill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48" tIns="45624" rIns="91248" bIns="45624" anchor="ctr"/>
          <a:lstStyle/>
          <a:p>
            <a:pPr algn="ctr">
              <a:defRPr/>
            </a:pPr>
            <a:endParaRPr lang="th-TH" sz="1800">
              <a:solidFill>
                <a:prstClr val="white"/>
              </a:solidFill>
            </a:endParaRPr>
          </a:p>
        </p:txBody>
      </p:sp>
      <p:sp>
        <p:nvSpPr>
          <p:cNvPr id="18456" name="Rectangle 9"/>
          <p:cNvSpPr>
            <a:spLocks noChangeArrowheads="1"/>
          </p:cNvSpPr>
          <p:nvPr/>
        </p:nvSpPr>
        <p:spPr bwMode="auto">
          <a:xfrm>
            <a:off x="3132139" y="5445126"/>
            <a:ext cx="1368425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3293" tIns="41646" rIns="83293" bIns="41646" anchor="ctr"/>
          <a:lstStyle>
            <a:lvl1pPr defTabSz="830263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defTabSz="830263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defTabSz="830263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defTabSz="830263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defTabSz="830263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defTabSz="8302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defTabSz="8302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defTabSz="8302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defTabSz="8302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th-TH" altLang="th-TH" sz="1200" b="1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รายงานสรุป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th-TH" altLang="th-TH" sz="1200" b="1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การโอนเงิน</a:t>
            </a:r>
          </a:p>
        </p:txBody>
      </p:sp>
      <p:sp>
        <p:nvSpPr>
          <p:cNvPr id="18457" name="Rectangle 9"/>
          <p:cNvSpPr>
            <a:spLocks noChangeArrowheads="1"/>
          </p:cNvSpPr>
          <p:nvPr/>
        </p:nvSpPr>
        <p:spPr bwMode="auto">
          <a:xfrm>
            <a:off x="3189288" y="5084763"/>
            <a:ext cx="188753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3293" tIns="41646" rIns="83293" bIns="41646" anchor="ctr"/>
          <a:lstStyle>
            <a:lvl1pPr defTabSz="830263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defTabSz="830263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defTabSz="830263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defTabSz="830263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defTabSz="830263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defTabSz="8302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defTabSz="8302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defTabSz="8302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defTabSz="8302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th-TH" altLang="th-TH" sz="1200" b="1">
                <a:solidFill>
                  <a:srgbClr val="7030A0"/>
                </a:solidFill>
                <a:latin typeface="Tahoma" pitchFamily="34" charset="0"/>
                <a:cs typeface="Tahoma" pitchFamily="34" charset="0"/>
              </a:rPr>
              <a:t>เป็นหลักฐานการจ่ายเงิน</a:t>
            </a:r>
          </a:p>
        </p:txBody>
      </p:sp>
      <p:cxnSp>
        <p:nvCxnSpPr>
          <p:cNvPr id="113" name="Straight Arrow Connector 24"/>
          <p:cNvCxnSpPr/>
          <p:nvPr/>
        </p:nvCxnSpPr>
        <p:spPr>
          <a:xfrm>
            <a:off x="2339993" y="5732463"/>
            <a:ext cx="936625" cy="0"/>
          </a:xfrm>
          <a:prstGeom prst="straightConnector1">
            <a:avLst/>
          </a:prstGeom>
          <a:ln w="38100">
            <a:solidFill>
              <a:srgbClr val="000000"/>
            </a:solidFill>
            <a:prstDash val="sysDot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7" name="Rectangle 9"/>
          <p:cNvSpPr/>
          <p:nvPr/>
        </p:nvSpPr>
        <p:spPr>
          <a:xfrm>
            <a:off x="6024611" y="5445173"/>
            <a:ext cx="1571625" cy="792163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19050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48" tIns="45624" rIns="91248" bIns="45624" anchor="ctr"/>
          <a:lstStyle/>
          <a:p>
            <a:pPr algn="ctr">
              <a:defRPr/>
            </a:pPr>
            <a:endParaRPr lang="th-TH" sz="1800">
              <a:solidFill>
                <a:prstClr val="white"/>
              </a:solidFill>
            </a:endParaRPr>
          </a:p>
        </p:txBody>
      </p:sp>
      <p:sp>
        <p:nvSpPr>
          <p:cNvPr id="18460" name="Rectangle 9"/>
          <p:cNvSpPr>
            <a:spLocks noChangeArrowheads="1"/>
          </p:cNvSpPr>
          <p:nvPr/>
        </p:nvSpPr>
        <p:spPr bwMode="auto">
          <a:xfrm>
            <a:off x="5953125" y="5321300"/>
            <a:ext cx="1714500" cy="106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3293" tIns="41646" rIns="83293" bIns="41646" anchor="ctr"/>
          <a:lstStyle>
            <a:lvl1pPr defTabSz="830263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defTabSz="830263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defTabSz="830263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defTabSz="830263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defTabSz="830263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defTabSz="8302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defTabSz="8302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defTabSz="8302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defTabSz="8302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th-TH" altLang="th-TH" sz="1000" b="1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ทะเบียนคุมการโอนเงิน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th-TH" altLang="th-TH" sz="1000" b="1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ในระบบ </a:t>
            </a:r>
            <a:r>
              <a:rPr lang="en-US" altLang="th-TH" sz="1000" b="1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Computer</a:t>
            </a:r>
            <a:endParaRPr lang="th-TH" altLang="th-TH" sz="1000" b="1">
              <a:solidFill>
                <a:srgbClr val="0000FF"/>
              </a:solidFill>
              <a:latin typeface="Tahoma" pitchFamily="34" charset="0"/>
              <a:cs typeface="Tahoma" pitchFamily="34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th-TH" altLang="th-TH" sz="1000" b="1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เพื่อใช้ตรวจสอบ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th-TH" altLang="th-TH" sz="1000" b="1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ความถูกต้อง</a:t>
            </a:r>
          </a:p>
        </p:txBody>
      </p:sp>
      <p:sp>
        <p:nvSpPr>
          <p:cNvPr id="18461" name="Rectangle 9"/>
          <p:cNvSpPr>
            <a:spLocks noChangeArrowheads="1"/>
          </p:cNvSpPr>
          <p:nvPr/>
        </p:nvSpPr>
        <p:spPr bwMode="auto">
          <a:xfrm>
            <a:off x="1835150" y="5157788"/>
            <a:ext cx="1887538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3293" tIns="41646" rIns="83293" bIns="41646" anchor="ctr"/>
          <a:lstStyle>
            <a:lvl1pPr defTabSz="830263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defTabSz="830263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defTabSz="830263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defTabSz="830263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defTabSz="830263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defTabSz="8302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defTabSz="8302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defTabSz="8302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defTabSz="8302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th-TH" altLang="th-TH" sz="1200" b="1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สิ้นวันทำการ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th-TH" altLang="th-TH" sz="1200" b="1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ที่โอนเงิน</a:t>
            </a:r>
          </a:p>
        </p:txBody>
      </p:sp>
      <p:pic>
        <p:nvPicPr>
          <p:cNvPr id="1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68144" y="4293096"/>
            <a:ext cx="792088" cy="6480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39" name="Flowchart: Document 18"/>
          <p:cNvSpPr/>
          <p:nvPr/>
        </p:nvSpPr>
        <p:spPr>
          <a:xfrm>
            <a:off x="3348038" y="5948411"/>
            <a:ext cx="1116012" cy="720725"/>
          </a:xfrm>
          <a:prstGeom prst="flowChartDocument">
            <a:avLst/>
          </a:prstGeom>
          <a:solidFill>
            <a:schemeClr val="accent5">
              <a:lumMod val="60000"/>
              <a:lumOff val="40000"/>
            </a:schemeClr>
          </a:solidFill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48" tIns="45624" rIns="91248" bIns="45624" anchor="ctr"/>
          <a:lstStyle/>
          <a:p>
            <a:pPr algn="ctr">
              <a:defRPr/>
            </a:pPr>
            <a:endParaRPr lang="th-TH" sz="1800">
              <a:solidFill>
                <a:prstClr val="white"/>
              </a:solidFill>
            </a:endParaRPr>
          </a:p>
        </p:txBody>
      </p:sp>
      <p:sp>
        <p:nvSpPr>
          <p:cNvPr id="18464" name="Rectangle 9"/>
          <p:cNvSpPr>
            <a:spLocks noChangeArrowheads="1"/>
          </p:cNvSpPr>
          <p:nvPr/>
        </p:nvSpPr>
        <p:spPr bwMode="auto">
          <a:xfrm>
            <a:off x="3203576" y="6092825"/>
            <a:ext cx="1368425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3293" tIns="41646" rIns="83293" bIns="41646" anchor="ctr"/>
          <a:lstStyle>
            <a:lvl1pPr defTabSz="830263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defTabSz="830263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defTabSz="830263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defTabSz="830263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defTabSz="830263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defTabSz="8302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defTabSz="8302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defTabSz="8302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defTabSz="8302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th-TH" sz="1200" b="1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E-Statement</a:t>
            </a:r>
            <a:endParaRPr lang="th-TH" altLang="th-TH" sz="1200" b="1">
              <a:solidFill>
                <a:srgbClr val="0000FF"/>
              </a:solidFill>
              <a:latin typeface="Tahoma" pitchFamily="34" charset="0"/>
              <a:cs typeface="Tahoma" pitchFamily="34" charset="0"/>
            </a:endParaRPr>
          </a:p>
        </p:txBody>
      </p:sp>
      <p:cxnSp>
        <p:nvCxnSpPr>
          <p:cNvPr id="145" name="Straight Connector 116"/>
          <p:cNvCxnSpPr/>
          <p:nvPr/>
        </p:nvCxnSpPr>
        <p:spPr>
          <a:xfrm>
            <a:off x="4716463" y="5589588"/>
            <a:ext cx="0" cy="79216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5" name="ลูกศรเชื่อมต่อแบบตรง 154"/>
          <p:cNvCxnSpPr/>
          <p:nvPr/>
        </p:nvCxnSpPr>
        <p:spPr>
          <a:xfrm flipH="1">
            <a:off x="4427538" y="5589588"/>
            <a:ext cx="288925" cy="0"/>
          </a:xfrm>
          <a:prstGeom prst="straightConnector1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6" name="ลูกศรเชื่อมต่อแบบตรง 155"/>
          <p:cNvCxnSpPr/>
          <p:nvPr/>
        </p:nvCxnSpPr>
        <p:spPr>
          <a:xfrm flipH="1">
            <a:off x="4500563" y="6381750"/>
            <a:ext cx="215900" cy="0"/>
          </a:xfrm>
          <a:prstGeom prst="straightConnector1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0" name="ลูกศรเชื่อมต่อแบบตรง 159"/>
          <p:cNvCxnSpPr/>
          <p:nvPr/>
        </p:nvCxnSpPr>
        <p:spPr>
          <a:xfrm>
            <a:off x="4716463" y="6021388"/>
            <a:ext cx="1295400" cy="0"/>
          </a:xfrm>
          <a:prstGeom prst="straightConnector1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469" name="Rectangle 9"/>
          <p:cNvSpPr>
            <a:spLocks noChangeArrowheads="1"/>
          </p:cNvSpPr>
          <p:nvPr/>
        </p:nvSpPr>
        <p:spPr bwMode="auto">
          <a:xfrm>
            <a:off x="4500563" y="5589588"/>
            <a:ext cx="1511300" cy="28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3293" tIns="41646" rIns="83293" bIns="41646" anchor="ctr"/>
          <a:lstStyle>
            <a:lvl1pPr defTabSz="830263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defTabSz="830263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defTabSz="830263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defTabSz="830263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defTabSz="830263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defTabSz="8302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defTabSz="8302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defTabSz="8302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defTabSz="8302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th-TH" altLang="th-TH" sz="1200" b="1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ตรวจสอบ</a:t>
            </a:r>
          </a:p>
        </p:txBody>
      </p:sp>
      <p:sp>
        <p:nvSpPr>
          <p:cNvPr id="182" name="วงรี 181"/>
          <p:cNvSpPr/>
          <p:nvPr/>
        </p:nvSpPr>
        <p:spPr>
          <a:xfrm>
            <a:off x="6372225" y="3644901"/>
            <a:ext cx="444500" cy="323850"/>
          </a:xfrm>
          <a:prstGeom prst="ellipse">
            <a:avLst/>
          </a:prstGeom>
          <a:solidFill>
            <a:srgbClr val="0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48" tIns="45624" rIns="91248" bIns="45624" anchor="ctr"/>
          <a:lstStyle/>
          <a:p>
            <a:pPr algn="ctr">
              <a:defRPr/>
            </a:pPr>
            <a:r>
              <a:rPr lang="th-TH" sz="1800" b="1" dirty="0">
                <a:solidFill>
                  <a:prstClr val="white"/>
                </a:solidFill>
              </a:rPr>
              <a:t>1</a:t>
            </a:r>
          </a:p>
        </p:txBody>
      </p:sp>
      <p:sp>
        <p:nvSpPr>
          <p:cNvPr id="183" name="วงรี 182"/>
          <p:cNvSpPr/>
          <p:nvPr/>
        </p:nvSpPr>
        <p:spPr>
          <a:xfrm>
            <a:off x="2484438" y="4724401"/>
            <a:ext cx="444500" cy="341313"/>
          </a:xfrm>
          <a:prstGeom prst="ellipse">
            <a:avLst/>
          </a:prstGeom>
          <a:solidFill>
            <a:srgbClr val="0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48" tIns="45624" rIns="91248" bIns="45624" anchor="ctr"/>
          <a:lstStyle/>
          <a:p>
            <a:pPr algn="ctr">
              <a:defRPr/>
            </a:pPr>
            <a:r>
              <a:rPr lang="th-TH" sz="1800" b="1" dirty="0">
                <a:solidFill>
                  <a:prstClr val="white"/>
                </a:solidFill>
              </a:rPr>
              <a:t>2</a:t>
            </a:r>
          </a:p>
        </p:txBody>
      </p:sp>
      <p:sp>
        <p:nvSpPr>
          <p:cNvPr id="184" name="วงรี 183"/>
          <p:cNvSpPr/>
          <p:nvPr/>
        </p:nvSpPr>
        <p:spPr>
          <a:xfrm>
            <a:off x="5003800" y="5876925"/>
            <a:ext cx="444500" cy="323850"/>
          </a:xfrm>
          <a:prstGeom prst="ellipse">
            <a:avLst/>
          </a:prstGeom>
          <a:solidFill>
            <a:srgbClr val="0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48" tIns="45624" rIns="91248" bIns="45624" anchor="ctr"/>
          <a:lstStyle/>
          <a:p>
            <a:pPr algn="ctr">
              <a:defRPr/>
            </a:pPr>
            <a:r>
              <a:rPr lang="th-TH" sz="1800" b="1" dirty="0">
                <a:solidFill>
                  <a:prstClr val="white"/>
                </a:solidFill>
              </a:rPr>
              <a:t>3</a:t>
            </a:r>
          </a:p>
        </p:txBody>
      </p:sp>
      <p:sp>
        <p:nvSpPr>
          <p:cNvPr id="43" name="Rectangle 9"/>
          <p:cNvSpPr>
            <a:spLocks noChangeArrowheads="1"/>
          </p:cNvSpPr>
          <p:nvPr/>
        </p:nvSpPr>
        <p:spPr bwMode="auto">
          <a:xfrm>
            <a:off x="5651501" y="2439988"/>
            <a:ext cx="2124075" cy="106045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headEnd/>
            <a:tailEnd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 lIns="83293" tIns="41646" rIns="83293" bIns="41646" anchor="ctr"/>
          <a:lstStyle/>
          <a:p>
            <a:pPr algn="ctr" defTabSz="828590">
              <a:defRPr/>
            </a:pPr>
            <a:endParaRPr lang="th-TH" sz="1600" b="1" dirty="0">
              <a:solidFill>
                <a:prstClr val="white"/>
              </a:solidFill>
              <a:latin typeface="Tahoma" pitchFamily="34" charset="0"/>
              <a:cs typeface="Tahoma" pitchFamily="34" charset="0"/>
            </a:endParaRPr>
          </a:p>
          <a:p>
            <a:pPr algn="ctr" defTabSz="828590">
              <a:defRPr/>
            </a:pPr>
            <a:r>
              <a:rPr lang="th-TH" sz="1600" b="1" dirty="0">
                <a:solidFill>
                  <a:prstClr val="white"/>
                </a:solidFill>
                <a:latin typeface="Tahoma" pitchFamily="34" charset="0"/>
                <a:cs typeface="Tahoma" pitchFamily="34" charset="0"/>
              </a:rPr>
              <a:t>บุคคลภายนอก</a:t>
            </a:r>
          </a:p>
          <a:p>
            <a:pPr algn="ctr" defTabSz="828590">
              <a:defRPr/>
            </a:pPr>
            <a:r>
              <a:rPr lang="th-TH" sz="1600" b="1" dirty="0">
                <a:solidFill>
                  <a:prstClr val="white"/>
                </a:solidFill>
                <a:latin typeface="Tahoma" pitchFamily="34" charset="0"/>
                <a:cs typeface="Tahoma" pitchFamily="34" charset="0"/>
              </a:rPr>
              <a:t>ผู้ได้รับการคืนค่าปรับ</a:t>
            </a:r>
          </a:p>
          <a:p>
            <a:pPr algn="ctr" defTabSz="828590">
              <a:defRPr/>
            </a:pPr>
            <a:endParaRPr lang="th-TH" sz="1400" dirty="0">
              <a:solidFill>
                <a:prstClr val="white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45" name="Oval 20"/>
          <p:cNvSpPr/>
          <p:nvPr/>
        </p:nvSpPr>
        <p:spPr>
          <a:xfrm>
            <a:off x="2916238" y="1700241"/>
            <a:ext cx="1655762" cy="655637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91248" tIns="45624" rIns="91248" bIns="45624" anchor="ctr"/>
          <a:lstStyle/>
          <a:p>
            <a:pPr algn="ctr">
              <a:defRPr/>
            </a:pPr>
            <a:endParaRPr lang="th-TH">
              <a:solidFill>
                <a:prstClr val="black"/>
              </a:solidFill>
            </a:endParaRPr>
          </a:p>
        </p:txBody>
      </p:sp>
      <p:sp>
        <p:nvSpPr>
          <p:cNvPr id="18475" name="Rectangle 9"/>
          <p:cNvSpPr>
            <a:spLocks noChangeArrowheads="1"/>
          </p:cNvSpPr>
          <p:nvPr/>
        </p:nvSpPr>
        <p:spPr bwMode="auto">
          <a:xfrm flipH="1">
            <a:off x="3203575" y="1773242"/>
            <a:ext cx="1512888" cy="55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3293" tIns="41646" rIns="83293" bIns="41646" anchor="ctr"/>
          <a:lstStyle>
            <a:lvl1pPr defTabSz="830263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defTabSz="830263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defTabSz="830263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defTabSz="830263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defTabSz="830263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defTabSz="8302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defTabSz="8302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defTabSz="8302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defTabSz="8302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th-TH" sz="2400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Direct </a:t>
            </a:r>
            <a:endParaRPr lang="th-TH" altLang="th-TH" sz="2400">
              <a:solidFill>
                <a:srgbClr val="0000FF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47" name="Right Arrow 19"/>
          <p:cNvSpPr/>
          <p:nvPr/>
        </p:nvSpPr>
        <p:spPr>
          <a:xfrm>
            <a:off x="2339976" y="1628777"/>
            <a:ext cx="647700" cy="855663"/>
          </a:xfrm>
          <a:prstGeom prst="right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48" tIns="45624" rIns="91248" bIns="45624" anchor="ctr"/>
          <a:lstStyle/>
          <a:p>
            <a:pPr algn="ctr">
              <a:defRPr/>
            </a:pPr>
            <a:endParaRPr lang="th-TH">
              <a:solidFill>
                <a:prstClr val="white"/>
              </a:solidFill>
            </a:endParaRPr>
          </a:p>
        </p:txBody>
      </p:sp>
      <p:cxnSp>
        <p:nvCxnSpPr>
          <p:cNvPr id="48" name="Straight Arrow Connector 16"/>
          <p:cNvCxnSpPr/>
          <p:nvPr/>
        </p:nvCxnSpPr>
        <p:spPr>
          <a:xfrm>
            <a:off x="5292726" y="4292600"/>
            <a:ext cx="574675" cy="0"/>
          </a:xfrm>
          <a:prstGeom prst="straightConnector1">
            <a:avLst/>
          </a:prstGeom>
          <a:ln w="76200">
            <a:solidFill>
              <a:srgbClr val="0000FF"/>
            </a:solidFill>
            <a:prstDash val="solid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22"/>
          <p:cNvCxnSpPr/>
          <p:nvPr/>
        </p:nvCxnSpPr>
        <p:spPr>
          <a:xfrm>
            <a:off x="3708400" y="2349548"/>
            <a:ext cx="0" cy="358775"/>
          </a:xfrm>
          <a:prstGeom prst="straightConnector1">
            <a:avLst/>
          </a:prstGeom>
          <a:ln w="76200">
            <a:solidFill>
              <a:srgbClr val="0000FF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22"/>
          <p:cNvCxnSpPr/>
          <p:nvPr/>
        </p:nvCxnSpPr>
        <p:spPr>
          <a:xfrm>
            <a:off x="5292725" y="2708315"/>
            <a:ext cx="0" cy="1584325"/>
          </a:xfrm>
          <a:prstGeom prst="straightConnector1">
            <a:avLst/>
          </a:prstGeom>
          <a:ln w="76200">
            <a:solidFill>
              <a:srgbClr val="0000FF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22"/>
          <p:cNvCxnSpPr/>
          <p:nvPr/>
        </p:nvCxnSpPr>
        <p:spPr>
          <a:xfrm>
            <a:off x="3708448" y="2708275"/>
            <a:ext cx="1584325" cy="0"/>
          </a:xfrm>
          <a:prstGeom prst="straightConnector1">
            <a:avLst/>
          </a:prstGeom>
          <a:ln w="76200">
            <a:solidFill>
              <a:srgbClr val="0000FF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คำบรรยายภาพแบบสี่เหลี่ยมมุมมน 66"/>
          <p:cNvSpPr/>
          <p:nvPr/>
        </p:nvSpPr>
        <p:spPr>
          <a:xfrm>
            <a:off x="4572000" y="1700261"/>
            <a:ext cx="3657600" cy="808037"/>
          </a:xfrm>
          <a:prstGeom prst="wedgeRoundRectCallout">
            <a:avLst>
              <a:gd name="adj1" fmla="val -37051"/>
              <a:gd name="adj2" fmla="val 77785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91248" tIns="45624" rIns="91248" bIns="45624" anchor="ctr"/>
          <a:lstStyle/>
          <a:p>
            <a:pPr algn="ctr">
              <a:defRPr/>
            </a:pPr>
            <a:endParaRPr lang="th-TH" sz="1800">
              <a:solidFill>
                <a:prstClr val="black"/>
              </a:solidFill>
            </a:endParaRPr>
          </a:p>
        </p:txBody>
      </p:sp>
      <p:sp>
        <p:nvSpPr>
          <p:cNvPr id="68" name="Rectangle 9"/>
          <p:cNvSpPr>
            <a:spLocks noChangeArrowheads="1"/>
          </p:cNvSpPr>
          <p:nvPr/>
        </p:nvSpPr>
        <p:spPr bwMode="auto">
          <a:xfrm>
            <a:off x="4787900" y="1557338"/>
            <a:ext cx="3095625" cy="1143000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none" lIns="83293" tIns="41646" rIns="83293" bIns="41646" anchor="ctr"/>
          <a:lstStyle/>
          <a:p>
            <a:pPr algn="ctr" defTabSz="828590">
              <a:defRPr/>
            </a:pPr>
            <a:r>
              <a:rPr lang="th-TH" sz="1400" dirty="0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กรณีได้รับอนุมัติให้ถอนคืนข้ามปีงบประมาณ </a:t>
            </a:r>
          </a:p>
          <a:p>
            <a:pPr algn="ctr" defTabSz="828590">
              <a:defRPr/>
            </a:pPr>
            <a:r>
              <a:rPr lang="th-TH" sz="1400" dirty="0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ให้จ่ายตรงจาก </a:t>
            </a:r>
            <a:r>
              <a:rPr lang="en-US" sz="1400" dirty="0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GFMIS </a:t>
            </a:r>
            <a:r>
              <a:rPr lang="th-TH" sz="1400" dirty="0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 เข้าบัญชีเงินฝากธนาคาร</a:t>
            </a:r>
          </a:p>
          <a:p>
            <a:pPr algn="ctr" defTabSz="828590">
              <a:defRPr/>
            </a:pPr>
            <a:r>
              <a:rPr lang="th-TH" sz="1400" dirty="0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 ของผู้ได้รับคืนค่าปรับ ( </a:t>
            </a:r>
            <a:r>
              <a:rPr lang="en-US" sz="1400" dirty="0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Vender </a:t>
            </a:r>
            <a:r>
              <a:rPr lang="th-TH" sz="1400" dirty="0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ใน </a:t>
            </a:r>
            <a:r>
              <a:rPr lang="en-US" sz="1400" dirty="0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GFMIS </a:t>
            </a:r>
            <a:r>
              <a:rPr lang="th-TH" sz="1400" dirty="0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)</a:t>
            </a:r>
          </a:p>
        </p:txBody>
      </p:sp>
      <p:sp>
        <p:nvSpPr>
          <p:cNvPr id="69" name="คำบรรยายภาพแบบสี่เหลี่ยมมุมมน 59"/>
          <p:cNvSpPr/>
          <p:nvPr/>
        </p:nvSpPr>
        <p:spPr>
          <a:xfrm>
            <a:off x="1908175" y="2997200"/>
            <a:ext cx="2374900" cy="609600"/>
          </a:xfrm>
          <a:prstGeom prst="wedgeRoundRectCallout">
            <a:avLst>
              <a:gd name="adj1" fmla="val -43497"/>
              <a:gd name="adj2" fmla="val 77315"/>
              <a:gd name="adj3" fmla="val 16667"/>
            </a:avLst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91248" tIns="45624" rIns="91248" bIns="45624" anchor="ctr"/>
          <a:lstStyle/>
          <a:p>
            <a:pPr algn="ctr">
              <a:defRPr/>
            </a:pPr>
            <a:endParaRPr lang="th-TH" sz="1800">
              <a:solidFill>
                <a:prstClr val="black"/>
              </a:solidFill>
            </a:endParaRPr>
          </a:p>
        </p:txBody>
      </p:sp>
      <p:sp>
        <p:nvSpPr>
          <p:cNvPr id="72" name="Rectangle 9"/>
          <p:cNvSpPr>
            <a:spLocks noChangeArrowheads="1"/>
          </p:cNvSpPr>
          <p:nvPr/>
        </p:nvSpPr>
        <p:spPr bwMode="auto">
          <a:xfrm>
            <a:off x="1619252" y="3068638"/>
            <a:ext cx="3095625" cy="685800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none" lIns="83293" tIns="41646" rIns="83293" bIns="41646" anchor="ctr"/>
          <a:lstStyle/>
          <a:p>
            <a:pPr algn="ctr" defTabSz="828590">
              <a:defRPr/>
            </a:pPr>
            <a:r>
              <a:rPr lang="th-TH" sz="1600" dirty="0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กรณีได้รับอนุมัติให้ถอนคืน</a:t>
            </a:r>
          </a:p>
          <a:p>
            <a:pPr algn="ctr" defTabSz="828590">
              <a:defRPr/>
            </a:pPr>
            <a:r>
              <a:rPr lang="th-TH" sz="1600" dirty="0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ทันภายในปีงบประมาณ </a:t>
            </a:r>
          </a:p>
          <a:p>
            <a:pPr algn="ctr" defTabSz="828590">
              <a:defRPr/>
            </a:pPr>
            <a:endParaRPr lang="th-TH" sz="1600" dirty="0">
              <a:solidFill>
                <a:srgbClr val="0000FF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75" name="วงรี 74"/>
          <p:cNvSpPr/>
          <p:nvPr/>
        </p:nvSpPr>
        <p:spPr>
          <a:xfrm>
            <a:off x="4140200" y="2565400"/>
            <a:ext cx="444500" cy="323850"/>
          </a:xfrm>
          <a:prstGeom prst="ellipse">
            <a:avLst/>
          </a:prstGeom>
          <a:solidFill>
            <a:srgbClr val="0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48" tIns="45624" rIns="91248" bIns="45624" anchor="ctr"/>
          <a:lstStyle/>
          <a:p>
            <a:pPr algn="ctr">
              <a:defRPr/>
            </a:pPr>
            <a:r>
              <a:rPr lang="th-TH" sz="1800" b="1" dirty="0">
                <a:solidFill>
                  <a:prstClr val="white"/>
                </a:solidFill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295620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รูปภาพ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ชื่อเรื่อง 1"/>
          <p:cNvSpPr>
            <a:spLocks noGrp="1"/>
          </p:cNvSpPr>
          <p:nvPr>
            <p:ph type="title"/>
          </p:nvPr>
        </p:nvSpPr>
        <p:spPr>
          <a:xfrm>
            <a:off x="0" y="146765"/>
            <a:ext cx="9144000" cy="609600"/>
          </a:xfrm>
        </p:spPr>
        <p:txBody>
          <a:bodyPr/>
          <a:lstStyle/>
          <a:p>
            <a:pPr algn="ctr">
              <a:defRPr/>
            </a:pPr>
            <a:r>
              <a:rPr lang="th-TH" sz="3200" b="1" spc="-60" dirty="0">
                <a:solidFill>
                  <a:srgbClr val="0033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หลักเกณฑ์การใช้บัตรเครดิตราชการ</a:t>
            </a:r>
            <a:endParaRPr lang="th-TH" sz="3200" b="1" dirty="0">
              <a:solidFill>
                <a:srgbClr val="0033CC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5" name="Rectangle 4"/>
          <p:cNvSpPr txBox="1">
            <a:spLocks noChangeArrowheads="1"/>
          </p:cNvSpPr>
          <p:nvPr/>
        </p:nvSpPr>
        <p:spPr>
          <a:xfrm>
            <a:off x="589273" y="516653"/>
            <a:ext cx="8153400" cy="360363"/>
          </a:xfrm>
          <a:prstGeom prst="rect">
            <a:avLst/>
          </a:prstGeom>
        </p:spPr>
        <p:txBody>
          <a:bodyPr lIns="63258" tIns="31623" rIns="63258" bIns="31623"/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anose="020B0604030504040204" pitchFamily="34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anose="020B0604030504040204" pitchFamily="34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anose="020B0604030504040204" pitchFamily="34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anose="020B0604030504040204" pitchFamily="34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anose="020B0604030504040204" pitchFamily="34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anose="020B0604030504040204" pitchFamily="34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anose="020B0604030504040204" pitchFamily="34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anose="020B0604030504040204" pitchFamily="34" charset="0"/>
              </a:defRPr>
            </a:lvl9pPr>
          </a:lstStyle>
          <a:p>
            <a:pPr algn="ctr" defTabSz="632501">
              <a:defRPr/>
            </a:pPr>
            <a:r>
              <a:rPr lang="th-TH" altLang="ko-KR" sz="4600" b="1" dirty="0">
                <a:solidFill>
                  <a:srgbClr val="0033CC"/>
                </a:solidFill>
                <a:latin typeface="TH SarabunPSK" pitchFamily="34" charset="-34"/>
                <a:cs typeface="TH SarabunPSK" pitchFamily="34" charset="-34"/>
              </a:rPr>
              <a:t>ว</a:t>
            </a:r>
            <a:r>
              <a:rPr lang="en-US" altLang="ko-KR" sz="4600" b="1" dirty="0">
                <a:solidFill>
                  <a:srgbClr val="0033CC"/>
                </a:solidFill>
                <a:latin typeface="TH SarabunPSK" pitchFamily="34" charset="-34"/>
                <a:cs typeface="TH SarabunPSK" pitchFamily="34" charset="-34"/>
              </a:rPr>
              <a:t>.</a:t>
            </a:r>
            <a:r>
              <a:rPr lang="th-TH" altLang="ko-KR" sz="3700" b="1" dirty="0">
                <a:solidFill>
                  <a:srgbClr val="0033CC"/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r>
              <a:rPr lang="en-US" altLang="ko-KR" sz="3700" b="1" dirty="0">
                <a:solidFill>
                  <a:srgbClr val="0033CC"/>
                </a:solidFill>
                <a:latin typeface="TH SarabunPSK" pitchFamily="34" charset="-34"/>
                <a:cs typeface="TH SarabunPSK" pitchFamily="34" charset="-34"/>
              </a:rPr>
              <a:t>56  30 </a:t>
            </a:r>
            <a:r>
              <a:rPr lang="th-TH" altLang="ko-KR" sz="3700" b="1" dirty="0">
                <a:solidFill>
                  <a:srgbClr val="0033CC"/>
                </a:solidFill>
                <a:latin typeface="TH SarabunPSK" pitchFamily="34" charset="-34"/>
                <a:cs typeface="TH SarabunPSK" pitchFamily="34" charset="-34"/>
              </a:rPr>
              <a:t>พฤษภาคม </a:t>
            </a:r>
            <a:r>
              <a:rPr lang="en-US" altLang="ko-KR" sz="3700" b="1" dirty="0">
                <a:solidFill>
                  <a:srgbClr val="0033CC"/>
                </a:solidFill>
                <a:latin typeface="TH SarabunPSK" pitchFamily="34" charset="-34"/>
                <a:cs typeface="TH SarabunPSK" pitchFamily="34" charset="-34"/>
              </a:rPr>
              <a:t>59</a:t>
            </a:r>
            <a:endParaRPr lang="ko-KR" altLang="en-US" sz="3700" b="1" dirty="0">
              <a:solidFill>
                <a:srgbClr val="0033CC"/>
              </a:solidFill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906090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395536" y="2420888"/>
            <a:ext cx="8568952" cy="1252728"/>
          </a:xfrm>
        </p:spPr>
        <p:txBody>
          <a:bodyPr>
            <a:normAutofit fontScale="90000"/>
          </a:bodyPr>
          <a:lstStyle/>
          <a:p>
            <a:pPr algn="l"/>
            <a:r>
              <a:rPr lang="th-TH" sz="7300" b="1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การกันเงินไว้เบิกเหลื่อมปี</a:t>
            </a:r>
            <a:br>
              <a:rPr lang="th-TH" sz="7300" b="1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</a:br>
            <a:r>
              <a:rPr lang="th-TH" dirty="0">
                <a:solidFill>
                  <a:srgbClr val="0033CC"/>
                </a:solidFill>
              </a:rPr>
              <a:t/>
            </a:r>
            <a:br>
              <a:rPr lang="th-TH" dirty="0">
                <a:solidFill>
                  <a:srgbClr val="0033CC"/>
                </a:solidFill>
              </a:rPr>
            </a:br>
            <a:r>
              <a:rPr lang="th-TH" dirty="0">
                <a:solidFill>
                  <a:srgbClr val="0033CC"/>
                </a:solidFill>
              </a:rPr>
              <a:t>	</a:t>
            </a:r>
            <a:r>
              <a:rPr lang="th-TH" b="1" dirty="0" smtClean="0">
                <a:solidFill>
                  <a:srgbClr val="0033CC"/>
                </a:solidFill>
              </a:rPr>
              <a:t>        </a:t>
            </a:r>
            <a:r>
              <a:rPr lang="th-TH" sz="8000" b="1" dirty="0">
                <a:solidFill>
                  <a:srgbClr val="C00000"/>
                </a:solidFill>
              </a:rPr>
              <a:t>1.	กรณีมีหนี้ผูกพัน</a:t>
            </a:r>
            <a:br>
              <a:rPr lang="th-TH" sz="8000" b="1" dirty="0">
                <a:solidFill>
                  <a:srgbClr val="C00000"/>
                </a:solidFill>
              </a:rPr>
            </a:br>
            <a:r>
              <a:rPr lang="th-TH" sz="8000" b="1" dirty="0">
                <a:solidFill>
                  <a:srgbClr val="C00000"/>
                </a:solidFill>
              </a:rPr>
              <a:t>		2.	กรณีไม่มีหนี้ผูกพัน</a:t>
            </a:r>
            <a:r>
              <a:rPr lang="th-TH" dirty="0">
                <a:solidFill>
                  <a:srgbClr val="C00000"/>
                </a:solidFill>
              </a:rPr>
              <a:t/>
            </a:r>
            <a:br>
              <a:rPr lang="th-TH" dirty="0">
                <a:solidFill>
                  <a:srgbClr val="C00000"/>
                </a:solidFill>
              </a:rPr>
            </a:br>
            <a:endParaRPr lang="th-TH" dirty="0">
              <a:solidFill>
                <a:srgbClr val="C00000"/>
              </a:solidFill>
            </a:endParaRP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52" y="4149080"/>
            <a:ext cx="2232247" cy="259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42561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4" name="รูปภาพ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526" y="-152400"/>
            <a:ext cx="8754893" cy="716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วงรี 1"/>
          <p:cNvSpPr/>
          <p:nvPr/>
        </p:nvSpPr>
        <p:spPr>
          <a:xfrm>
            <a:off x="6540954" y="1905021"/>
            <a:ext cx="1117146" cy="870857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3258" tIns="31623" rIns="63258" bIns="31623" anchor="ctr"/>
          <a:lstStyle/>
          <a:p>
            <a:pPr algn="ctr" defTabSz="632501">
              <a:defRPr/>
            </a:pPr>
            <a:endParaRPr lang="th-TH" sz="2700">
              <a:solidFill>
                <a:prstClr val="white"/>
              </a:solidFill>
            </a:endParaRPr>
          </a:p>
        </p:txBody>
      </p:sp>
      <p:sp>
        <p:nvSpPr>
          <p:cNvPr id="115717" name="Rectangle 14"/>
          <p:cNvSpPr>
            <a:spLocks noChangeArrowheads="1"/>
          </p:cNvSpPr>
          <p:nvPr/>
        </p:nvSpPr>
        <p:spPr bwMode="auto">
          <a:xfrm>
            <a:off x="6566828" y="1528103"/>
            <a:ext cx="1021897" cy="1626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79426" tIns="39708" rIns="79426" bIns="39708" anchor="ctr"/>
          <a:lstStyle>
            <a:lvl1pPr defTabSz="828675">
              <a:spcBef>
                <a:spcPct val="20000"/>
              </a:spcBef>
              <a:buChar char="•"/>
              <a:defRPr sz="38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1pPr>
            <a:lvl2pPr marL="742950" indent="-285750" defTabSz="828675">
              <a:spcBef>
                <a:spcPct val="20000"/>
              </a:spcBef>
              <a:buChar char="–"/>
              <a:defRPr sz="33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2pPr>
            <a:lvl3pPr marL="1143000" indent="-228600" defTabSz="828675">
              <a:spcBef>
                <a:spcPct val="20000"/>
              </a:spcBef>
              <a:buChar char="•"/>
              <a:defRPr sz="29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3pPr>
            <a:lvl4pPr marL="1600200" indent="-228600" defTabSz="828675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4pPr>
            <a:lvl5pPr marL="2057400" indent="-228600" defTabSz="828675">
              <a:spcBef>
                <a:spcPct val="20000"/>
              </a:spcBef>
              <a:buChar char="»"/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5pPr>
            <a:lvl6pPr marL="2514600" indent="-228600" defTabSz="828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6pPr>
            <a:lvl7pPr marL="2971800" indent="-228600" defTabSz="828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7pPr>
            <a:lvl8pPr marL="3429000" indent="-228600" defTabSz="828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8pPr>
            <a:lvl9pPr marL="3886200" indent="-228600" defTabSz="828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th-TH" altLang="th-TH" sz="1500">
                <a:solidFill>
                  <a:prstClr val="white"/>
                </a:solidFill>
                <a:latin typeface="Calibri" panose="020F0502020204030204" pitchFamily="34" charset="0"/>
                <a:cs typeface="Cordia New" panose="020B0304020202020204" pitchFamily="34" charset="-34"/>
              </a:rPr>
              <a:t>หน่วยงาน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th-TH" altLang="th-TH" sz="1500">
                <a:solidFill>
                  <a:prstClr val="white"/>
                </a:solidFill>
                <a:latin typeface="Calibri" panose="020F0502020204030204" pitchFamily="34" charset="0"/>
                <a:cs typeface="Cordia New" panose="020B0304020202020204" pitchFamily="34" charset="-34"/>
              </a:rPr>
              <a:t>ชำระเงิน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th-TH" altLang="th-TH" sz="1500">
                <a:solidFill>
                  <a:prstClr val="white"/>
                </a:solidFill>
                <a:latin typeface="Calibri" panose="020F0502020204030204" pitchFamily="34" charset="0"/>
                <a:cs typeface="Cordia New" panose="020B0304020202020204" pitchFamily="34" charset="-34"/>
              </a:rPr>
              <a:t>ตามที่ธนาคาร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th-TH" altLang="th-TH" sz="1500">
                <a:solidFill>
                  <a:prstClr val="white"/>
                </a:solidFill>
                <a:latin typeface="Calibri" panose="020F0502020204030204" pitchFamily="34" charset="0"/>
                <a:cs typeface="Cordia New" panose="020B0304020202020204" pitchFamily="34" charset="-34"/>
              </a:rPr>
              <a:t>เรียกเก็บ</a:t>
            </a:r>
            <a:endParaRPr lang="th-TH" altLang="th-TH" sz="3000" b="1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3776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323528" y="1484784"/>
            <a:ext cx="8568952" cy="1252728"/>
          </a:xfrm>
        </p:spPr>
        <p:txBody>
          <a:bodyPr>
            <a:normAutofit fontScale="90000"/>
          </a:bodyPr>
          <a:lstStyle/>
          <a:p>
            <a:pPr algn="r"/>
            <a:r>
              <a:rPr lang="th-TH" sz="7300" b="1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/>
            </a:r>
            <a:br>
              <a:rPr lang="th-TH" sz="7300" b="1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</a:br>
            <a:r>
              <a:rPr lang="th-TH" sz="8900" b="1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การเก็บรักษาเงิน</a:t>
            </a:r>
            <a:br>
              <a:rPr lang="th-TH" sz="8900" b="1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</a:br>
            <a:r>
              <a:rPr lang="th-TH" sz="7300" b="1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/>
            </a:r>
            <a:br>
              <a:rPr lang="th-TH" sz="7300" b="1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</a:br>
            <a:r>
              <a:rPr lang="th-TH" sz="4000" b="1" dirty="0">
                <a:solidFill>
                  <a:srgbClr val="C00000"/>
                </a:solidFill>
              </a:rPr>
              <a:t/>
            </a:r>
            <a:br>
              <a:rPr lang="th-TH" sz="4000" b="1" dirty="0">
                <a:solidFill>
                  <a:srgbClr val="C00000"/>
                </a:solidFill>
              </a:rPr>
            </a:br>
            <a:r>
              <a:rPr lang="th-TH" sz="6000" b="1" dirty="0">
                <a:solidFill>
                  <a:srgbClr val="C00000"/>
                </a:solidFill>
              </a:rPr>
              <a:t/>
            </a:r>
            <a:br>
              <a:rPr lang="th-TH" sz="6000" b="1" dirty="0">
                <a:solidFill>
                  <a:srgbClr val="C00000"/>
                </a:solidFill>
              </a:rPr>
            </a:br>
            <a:r>
              <a:rPr lang="th-TH" dirty="0">
                <a:solidFill>
                  <a:srgbClr val="0033CC"/>
                </a:solidFill>
              </a:rPr>
              <a:t>	</a:t>
            </a:r>
            <a:br>
              <a:rPr lang="th-TH" dirty="0">
                <a:solidFill>
                  <a:srgbClr val="0033CC"/>
                </a:solidFill>
              </a:rPr>
            </a:br>
            <a:endParaRPr lang="th-TH" dirty="0">
              <a:solidFill>
                <a:srgbClr val="0033CC"/>
              </a:solidFill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287590" y="1593438"/>
            <a:ext cx="8460875" cy="10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248" tIns="45624" rIns="91248" bIns="4562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th-TH" altLang="th-TH" sz="6000" b="1" u="sng" dirty="0">
                <a:solidFill>
                  <a:srgbClr val="DC40D1"/>
                </a:solidFill>
                <a:latin typeface="Angsana New" pitchFamily="18" charset="-34"/>
              </a:rPr>
              <a:t>การเก็บรักษาเงินของส่วนราชการ</a:t>
            </a:r>
          </a:p>
        </p:txBody>
      </p:sp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91" y="2650666"/>
            <a:ext cx="5919787" cy="417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32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2780928"/>
            <a:ext cx="3744416" cy="3744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93797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h-TH" sz="6600" b="1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ตู้นิรภัย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395536" y="1484784"/>
            <a:ext cx="8424936" cy="4896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248" tIns="45624" rIns="91248" bIns="45624" numCol="1" rtlCol="0" anchor="t" anchorCtr="0" compatLnSpc="1">
            <a:prstTxWarp prst="textNoShape">
              <a:avLst/>
            </a:prstTxWarp>
            <a:normAutofit fontScale="92500" lnSpcReduction="100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08390" indent="-608390" eaLnBrk="1" fontAlgn="auto" hangingPunct="1">
              <a:lnSpc>
                <a:spcPct val="70000"/>
              </a:lnSpc>
              <a:spcAft>
                <a:spcPts val="0"/>
              </a:spcAft>
              <a:buNone/>
              <a:defRPr/>
            </a:pPr>
            <a:endParaRPr lang="th-TH" sz="2400" b="1" dirty="0">
              <a:solidFill>
                <a:srgbClr val="660033"/>
              </a:solidFill>
              <a:latin typeface="Angsana New" pitchFamily="18" charset="-34"/>
            </a:endParaRPr>
          </a:p>
          <a:p>
            <a:pPr marL="0" indent="0" eaLnBrk="1" fontAlgn="auto" hangingPunct="1">
              <a:lnSpc>
                <a:spcPct val="70000"/>
              </a:lnSpc>
              <a:spcAft>
                <a:spcPts val="0"/>
              </a:spcAft>
              <a:buNone/>
              <a:defRPr/>
            </a:pPr>
            <a:r>
              <a:rPr lang="th-TH" sz="4300" dirty="0">
                <a:solidFill>
                  <a:srgbClr val="7030A0"/>
                </a:solidFill>
                <a:latin typeface="Angsana New" pitchFamily="18" charset="-34"/>
              </a:rPr>
              <a:t>1. กำปั่น หรือตู้เหล็ก หรือหีบเหล็กอันมั่นคง</a:t>
            </a:r>
          </a:p>
          <a:p>
            <a:pPr marL="0" indent="0" eaLnBrk="1" fontAlgn="auto" hangingPunct="1">
              <a:lnSpc>
                <a:spcPct val="70000"/>
              </a:lnSpc>
              <a:spcAft>
                <a:spcPts val="0"/>
              </a:spcAft>
              <a:buNone/>
              <a:defRPr/>
            </a:pPr>
            <a:r>
              <a:rPr lang="th-TH" sz="4300" dirty="0">
                <a:solidFill>
                  <a:srgbClr val="7030A0"/>
                </a:solidFill>
                <a:latin typeface="Angsana New" pitchFamily="18" charset="-34"/>
              </a:rPr>
              <a:t>2. ปกติต้องมีลูกกุญแจอย่างน้อย 2 ดอก แต่ละดอกมีลักษณะต่างกัน</a:t>
            </a:r>
          </a:p>
          <a:p>
            <a:pPr marL="0" indent="0" eaLnBrk="1" fontAlgn="auto" hangingPunct="1">
              <a:lnSpc>
                <a:spcPct val="70000"/>
              </a:lnSpc>
              <a:spcAft>
                <a:spcPts val="0"/>
              </a:spcAft>
              <a:buNone/>
              <a:defRPr/>
            </a:pPr>
            <a:r>
              <a:rPr lang="th-TH" sz="4300" dirty="0">
                <a:solidFill>
                  <a:srgbClr val="7030A0"/>
                </a:solidFill>
                <a:latin typeface="Angsana New" pitchFamily="18" charset="-34"/>
              </a:rPr>
              <a:t>3. ลูกกุญแจตู้นิรภัยหนึ่งๆ อย่างน้อยต้องมี 2 สำรับ มอบให้กรรมการถือกุญแจ 1 สำรับ อีกสำรับฝากเก็บในลักษณะหีบห่อ</a:t>
            </a:r>
          </a:p>
          <a:p>
            <a:pPr marL="0" indent="0" eaLnBrk="1" fontAlgn="auto" hangingPunct="1">
              <a:lnSpc>
                <a:spcPct val="70000"/>
              </a:lnSpc>
              <a:spcAft>
                <a:spcPts val="0"/>
              </a:spcAft>
              <a:buNone/>
              <a:defRPr/>
            </a:pPr>
            <a:r>
              <a:rPr lang="th-TH" sz="4300" dirty="0">
                <a:solidFill>
                  <a:srgbClr val="7030A0"/>
                </a:solidFill>
                <a:latin typeface="Angsana New" pitchFamily="18" charset="-34"/>
              </a:rPr>
              <a:t>	- ส่วนกลาง สำนักบริหารเงินตรา </a:t>
            </a:r>
            <a:r>
              <a:rPr lang="th-TH" sz="4300" dirty="0" err="1">
                <a:solidFill>
                  <a:srgbClr val="7030A0"/>
                </a:solidFill>
                <a:latin typeface="Angsana New" pitchFamily="18" charset="-34"/>
              </a:rPr>
              <a:t>กรมธนา</a:t>
            </a:r>
            <a:r>
              <a:rPr lang="th-TH" sz="4300" dirty="0">
                <a:solidFill>
                  <a:srgbClr val="7030A0"/>
                </a:solidFill>
                <a:latin typeface="Angsana New" pitchFamily="18" charset="-34"/>
              </a:rPr>
              <a:t>รักษ์</a:t>
            </a:r>
          </a:p>
          <a:p>
            <a:pPr marL="0" indent="0" eaLnBrk="1" fontAlgn="auto" hangingPunct="1">
              <a:lnSpc>
                <a:spcPct val="70000"/>
              </a:lnSpc>
              <a:spcAft>
                <a:spcPts val="0"/>
              </a:spcAft>
              <a:buNone/>
              <a:defRPr/>
            </a:pPr>
            <a:r>
              <a:rPr lang="th-TH" sz="4300" dirty="0">
                <a:solidFill>
                  <a:srgbClr val="7030A0"/>
                </a:solidFill>
                <a:latin typeface="Angsana New" pitchFamily="18" charset="-34"/>
              </a:rPr>
              <a:t>	- ส่วนภูมิภาค ณ สำนักงานคลังจังหวัด</a:t>
            </a:r>
          </a:p>
          <a:p>
            <a:pPr marL="0" indent="0" eaLnBrk="1" fontAlgn="auto" hangingPunct="1">
              <a:lnSpc>
                <a:spcPct val="70000"/>
              </a:lnSpc>
              <a:spcAft>
                <a:spcPts val="0"/>
              </a:spcAft>
              <a:buNone/>
              <a:defRPr/>
            </a:pPr>
            <a:r>
              <a:rPr lang="th-TH" sz="4300" dirty="0">
                <a:solidFill>
                  <a:srgbClr val="7030A0"/>
                </a:solidFill>
                <a:latin typeface="Angsana New" pitchFamily="18" charset="-34"/>
              </a:rPr>
              <a:t>4. ตั้งไว้ในที่ปลอดภัยในสำนักงาน</a:t>
            </a:r>
          </a:p>
        </p:txBody>
      </p:sp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4886875"/>
            <a:ext cx="1979712" cy="19763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80976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h-TH" sz="6600" b="1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กรรมการเก็บรักษาเงิน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147480" y="1700808"/>
            <a:ext cx="8784976" cy="4896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248" tIns="45624" rIns="91248" bIns="45624" numCol="1" rtlCol="0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08390" indent="-608390" eaLnBrk="1" fontAlgn="auto" hangingPunct="1">
              <a:lnSpc>
                <a:spcPct val="70000"/>
              </a:lnSpc>
              <a:spcAft>
                <a:spcPts val="0"/>
              </a:spcAft>
              <a:buNone/>
              <a:defRPr/>
            </a:pPr>
            <a:endParaRPr lang="th-TH" sz="2400" b="1" dirty="0">
              <a:solidFill>
                <a:srgbClr val="660033"/>
              </a:solidFill>
              <a:latin typeface="Angsana New" pitchFamily="18" charset="-34"/>
            </a:endParaRPr>
          </a:p>
          <a:p>
            <a:pPr marL="0" indent="0" eaLnBrk="1" fontAlgn="auto" hangingPunct="1">
              <a:lnSpc>
                <a:spcPct val="70000"/>
              </a:lnSpc>
              <a:spcAft>
                <a:spcPts val="0"/>
              </a:spcAft>
              <a:buNone/>
              <a:defRPr/>
            </a:pPr>
            <a:r>
              <a:rPr lang="th-TH" sz="3600" b="1" dirty="0">
                <a:solidFill>
                  <a:srgbClr val="7030A0"/>
                </a:solidFill>
                <a:latin typeface="Angsana New" pitchFamily="18" charset="-34"/>
              </a:rPr>
              <a:t>• แต่งตั้งข้าราชการระดับ 3 / เทียบเท่าขึ้นอย่างน้อย   2 คน</a:t>
            </a:r>
          </a:p>
          <a:p>
            <a:pPr marL="0" indent="0" eaLnBrk="1" fontAlgn="auto" hangingPunct="1">
              <a:lnSpc>
                <a:spcPct val="70000"/>
              </a:lnSpc>
              <a:spcAft>
                <a:spcPts val="0"/>
              </a:spcAft>
              <a:buNone/>
              <a:defRPr/>
            </a:pPr>
            <a:r>
              <a:rPr lang="th-TH" sz="3600" b="1" dirty="0">
                <a:solidFill>
                  <a:srgbClr val="7030A0"/>
                </a:solidFill>
                <a:latin typeface="Angsana New" pitchFamily="18" charset="-34"/>
              </a:rPr>
              <a:t>• กรณีกรรมการไม่สามารถปฏิบัติหน้าที่</a:t>
            </a:r>
          </a:p>
          <a:p>
            <a:pPr marL="0" indent="0" eaLnBrk="1" fontAlgn="auto" hangingPunct="1">
              <a:lnSpc>
                <a:spcPct val="70000"/>
              </a:lnSpc>
              <a:spcAft>
                <a:spcPts val="0"/>
              </a:spcAft>
              <a:buNone/>
              <a:defRPr/>
            </a:pPr>
            <a:r>
              <a:rPr lang="th-TH" sz="3600" b="1" dirty="0">
                <a:solidFill>
                  <a:srgbClr val="7030A0"/>
                </a:solidFill>
                <a:latin typeface="Angsana New" pitchFamily="18" charset="-34"/>
              </a:rPr>
              <a:t>     - แต่งตั้งกรรมการชั่วคราว</a:t>
            </a:r>
          </a:p>
          <a:p>
            <a:pPr marL="0" indent="0" eaLnBrk="1" fontAlgn="auto" hangingPunct="1">
              <a:lnSpc>
                <a:spcPct val="70000"/>
              </a:lnSpc>
              <a:spcAft>
                <a:spcPts val="0"/>
              </a:spcAft>
              <a:buNone/>
              <a:defRPr/>
            </a:pPr>
            <a:r>
              <a:rPr lang="th-TH" sz="3600" b="1" dirty="0">
                <a:solidFill>
                  <a:srgbClr val="7030A0"/>
                </a:solidFill>
                <a:latin typeface="Angsana New" pitchFamily="18" charset="-34"/>
              </a:rPr>
              <a:t>     - มอบกุญแจ ตรวจนับตัวเงินและหลักฐานแทนตัวเงิน        ให้ถูกต้องตามรายงานฯ เมื่อกุญแจหาย หรือสงสัยว่าจะมีการปลอมแปลงให้รีบรายงานหัวหน้าส่วนราชการเพื่อ         สั่งการโดยด่วน</a:t>
            </a:r>
          </a:p>
        </p:txBody>
      </p:sp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7249" y="4725144"/>
            <a:ext cx="3359295" cy="2132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63634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052736"/>
            <a:ext cx="9108504" cy="5805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7570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323528" y="1484784"/>
            <a:ext cx="8568952" cy="1252728"/>
          </a:xfrm>
        </p:spPr>
        <p:txBody>
          <a:bodyPr>
            <a:normAutofit fontScale="90000"/>
          </a:bodyPr>
          <a:lstStyle/>
          <a:p>
            <a:pPr algn="r"/>
            <a:r>
              <a:rPr lang="th-TH" sz="7300" b="1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/>
            </a:r>
            <a:br>
              <a:rPr lang="th-TH" sz="7300" b="1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</a:br>
            <a:r>
              <a:rPr lang="th-TH" sz="8900" b="1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การนำเงินส่งคลัง</a:t>
            </a:r>
            <a:br>
              <a:rPr lang="th-TH" sz="8900" b="1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</a:br>
            <a:r>
              <a:rPr lang="th-TH" sz="7300" b="1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/>
            </a:r>
            <a:br>
              <a:rPr lang="th-TH" sz="7300" b="1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</a:br>
            <a:r>
              <a:rPr lang="th-TH" sz="4000" b="1" dirty="0">
                <a:solidFill>
                  <a:srgbClr val="C00000"/>
                </a:solidFill>
              </a:rPr>
              <a:t/>
            </a:r>
            <a:br>
              <a:rPr lang="th-TH" sz="4000" b="1" dirty="0">
                <a:solidFill>
                  <a:srgbClr val="C00000"/>
                </a:solidFill>
              </a:rPr>
            </a:br>
            <a:r>
              <a:rPr lang="th-TH" sz="6000" b="1" dirty="0">
                <a:solidFill>
                  <a:srgbClr val="C00000"/>
                </a:solidFill>
              </a:rPr>
              <a:t/>
            </a:r>
            <a:br>
              <a:rPr lang="th-TH" sz="6000" b="1" dirty="0">
                <a:solidFill>
                  <a:srgbClr val="C00000"/>
                </a:solidFill>
              </a:rPr>
            </a:br>
            <a:r>
              <a:rPr lang="th-TH" dirty="0">
                <a:solidFill>
                  <a:srgbClr val="0033CC"/>
                </a:solidFill>
              </a:rPr>
              <a:t>	</a:t>
            </a:r>
            <a:br>
              <a:rPr lang="th-TH" dirty="0">
                <a:solidFill>
                  <a:srgbClr val="0033CC"/>
                </a:solidFill>
              </a:rPr>
            </a:br>
            <a:endParaRPr lang="th-TH" dirty="0">
              <a:solidFill>
                <a:srgbClr val="0033CC"/>
              </a:solidFill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267045" y="1632348"/>
            <a:ext cx="8460875" cy="10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248" tIns="45624" rIns="91248" bIns="4562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th-TH" altLang="th-TH" sz="4800" b="1" u="sng" dirty="0">
                <a:solidFill>
                  <a:srgbClr val="0000FF"/>
                </a:solidFill>
                <a:latin typeface="Angsana New" pitchFamily="18" charset="-34"/>
              </a:rPr>
              <a:t>กำหนดเวลานำเงินส่งหรือนำฝากคลังของส่วนราชการผู้เบิก</a:t>
            </a:r>
          </a:p>
        </p:txBody>
      </p:sp>
      <p:sp>
        <p:nvSpPr>
          <p:cNvPr id="3" name="สี่เหลี่ยมผืนผ้า 2"/>
          <p:cNvSpPr/>
          <p:nvPr/>
        </p:nvSpPr>
        <p:spPr>
          <a:xfrm>
            <a:off x="267044" y="3140968"/>
            <a:ext cx="8265396" cy="2308324"/>
          </a:xfrm>
          <a:prstGeom prst="rect">
            <a:avLst/>
          </a:prstGeom>
        </p:spPr>
        <p:txBody>
          <a:bodyPr wrap="square" lIns="91248" tIns="45624" rIns="91248" bIns="45624">
            <a:spAutoFit/>
          </a:bodyPr>
          <a:lstStyle/>
          <a:p>
            <a:r>
              <a:rPr lang="th-TH" sz="3600" b="1" dirty="0">
                <a:solidFill>
                  <a:srgbClr val="C00000"/>
                </a:solidFill>
              </a:rPr>
              <a:t>1. เช็ค</a:t>
            </a:r>
          </a:p>
          <a:p>
            <a:r>
              <a:rPr lang="th-TH" sz="3600" b="1" dirty="0"/>
              <a:t>    - วันที่ได้รับ หรืออย่างช้าภายในวันทำการถัดไป</a:t>
            </a:r>
          </a:p>
          <a:p>
            <a:r>
              <a:rPr lang="th-TH" sz="3600" b="1" dirty="0">
                <a:solidFill>
                  <a:srgbClr val="C00000"/>
                </a:solidFill>
              </a:rPr>
              <a:t>2. เงินรายได้แผ่นดิน</a:t>
            </a:r>
          </a:p>
          <a:p>
            <a:r>
              <a:rPr lang="th-TH" sz="3600" b="1" dirty="0"/>
              <a:t>    -  เกินหมื่นบาทนำส่งโดยด่วนไม่เกิน 3 วันทำการ</a:t>
            </a:r>
          </a:p>
        </p:txBody>
      </p:sp>
      <p:pic>
        <p:nvPicPr>
          <p:cNvPr id="573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5301208"/>
            <a:ext cx="3687184" cy="1484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21567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323528" y="1484784"/>
            <a:ext cx="8568952" cy="1252728"/>
          </a:xfrm>
        </p:spPr>
        <p:txBody>
          <a:bodyPr>
            <a:normAutofit fontScale="90000"/>
          </a:bodyPr>
          <a:lstStyle/>
          <a:p>
            <a:pPr algn="r"/>
            <a:r>
              <a:rPr lang="th-TH" sz="7300" b="1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/>
            </a:r>
            <a:br>
              <a:rPr lang="th-TH" sz="7300" b="1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</a:br>
            <a:r>
              <a:rPr lang="th-TH" sz="7300" b="1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/>
            </a:r>
            <a:br>
              <a:rPr lang="th-TH" sz="7300" b="1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</a:br>
            <a:r>
              <a:rPr lang="th-TH" sz="4000" b="1" dirty="0">
                <a:solidFill>
                  <a:srgbClr val="C00000"/>
                </a:solidFill>
              </a:rPr>
              <a:t/>
            </a:r>
            <a:br>
              <a:rPr lang="th-TH" sz="4000" b="1" dirty="0">
                <a:solidFill>
                  <a:srgbClr val="C00000"/>
                </a:solidFill>
              </a:rPr>
            </a:br>
            <a:r>
              <a:rPr lang="th-TH" sz="6000" b="1" dirty="0">
                <a:solidFill>
                  <a:srgbClr val="C00000"/>
                </a:solidFill>
              </a:rPr>
              <a:t/>
            </a:r>
            <a:br>
              <a:rPr lang="th-TH" sz="6000" b="1" dirty="0">
                <a:solidFill>
                  <a:srgbClr val="C00000"/>
                </a:solidFill>
              </a:rPr>
            </a:br>
            <a:r>
              <a:rPr lang="th-TH" dirty="0">
                <a:solidFill>
                  <a:srgbClr val="0033CC"/>
                </a:solidFill>
              </a:rPr>
              <a:t>	</a:t>
            </a:r>
            <a:br>
              <a:rPr lang="th-TH" dirty="0">
                <a:solidFill>
                  <a:srgbClr val="0033CC"/>
                </a:solidFill>
              </a:rPr>
            </a:br>
            <a:endParaRPr lang="th-TH" dirty="0">
              <a:solidFill>
                <a:srgbClr val="0033CC"/>
              </a:solidFill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395536" y="764752"/>
            <a:ext cx="8460875" cy="10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248" tIns="45624" rIns="91248" bIns="4562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th-TH" altLang="th-TH" sz="4800" b="1" u="sng" dirty="0">
                <a:solidFill>
                  <a:srgbClr val="0000FF"/>
                </a:solidFill>
                <a:latin typeface="Angsana New" pitchFamily="18" charset="-34"/>
              </a:rPr>
              <a:t>กำหนดเวลานำเงินส่งหรือนำฝากคลังของส่วนราชการผู้เบิก  (ต่อ)</a:t>
            </a:r>
          </a:p>
          <a:p>
            <a:pPr eaLnBrk="1" hangingPunct="1"/>
            <a:endParaRPr lang="th-TH" altLang="th-TH" sz="4800" b="1" u="sng" dirty="0">
              <a:solidFill>
                <a:srgbClr val="DC40D1"/>
              </a:solidFill>
              <a:latin typeface="Angsana New" pitchFamily="18" charset="-34"/>
            </a:endParaRPr>
          </a:p>
        </p:txBody>
      </p:sp>
      <p:sp>
        <p:nvSpPr>
          <p:cNvPr id="3" name="สี่เหลี่ยมผืนผ้า 2"/>
          <p:cNvSpPr/>
          <p:nvPr/>
        </p:nvSpPr>
        <p:spPr>
          <a:xfrm>
            <a:off x="179512" y="1821979"/>
            <a:ext cx="8784976" cy="3970318"/>
          </a:xfrm>
          <a:prstGeom prst="rect">
            <a:avLst/>
          </a:prstGeom>
        </p:spPr>
        <p:txBody>
          <a:bodyPr wrap="square" lIns="91248" tIns="45624" rIns="91248" bIns="45624">
            <a:spAutoFit/>
          </a:bodyPr>
          <a:lstStyle/>
          <a:p>
            <a:r>
              <a:rPr lang="th-TH" sz="3600" b="1" dirty="0">
                <a:solidFill>
                  <a:srgbClr val="C00000"/>
                </a:solidFill>
              </a:rPr>
              <a:t>3. เงินเบิกเกินส่งคืนหรือเงินเหลือจ่ายปีเก่าส่งคืน</a:t>
            </a:r>
          </a:p>
          <a:p>
            <a:r>
              <a:rPr lang="th-TH" sz="3600" b="1" dirty="0">
                <a:solidFill>
                  <a:srgbClr val="C00000"/>
                </a:solidFill>
              </a:rPr>
              <a:t>     </a:t>
            </a:r>
            <a:r>
              <a:rPr lang="th-TH" sz="3600" b="1" dirty="0"/>
              <a:t>- ภายใน 15 วันทำการ นับจากวันได้รับเงินจากคลัง      หรือได้รับเงินคืน</a:t>
            </a:r>
          </a:p>
          <a:p>
            <a:r>
              <a:rPr lang="th-TH" sz="3600" b="1" dirty="0">
                <a:solidFill>
                  <a:srgbClr val="C00000"/>
                </a:solidFill>
              </a:rPr>
              <a:t>4. เงินนอกงบประมาณ</a:t>
            </a:r>
          </a:p>
          <a:p>
            <a:r>
              <a:rPr lang="th-TH" sz="3600" b="1" dirty="0">
                <a:solidFill>
                  <a:srgbClr val="C00000"/>
                </a:solidFill>
              </a:rPr>
              <a:t>     </a:t>
            </a:r>
            <a:r>
              <a:rPr lang="th-TH" sz="3600" b="1" dirty="0"/>
              <a:t>- อย่างน้อยเดือนละ 1 ครั้ง</a:t>
            </a:r>
          </a:p>
          <a:p>
            <a:r>
              <a:rPr lang="th-TH" sz="3600" b="1" dirty="0">
                <a:solidFill>
                  <a:srgbClr val="C00000"/>
                </a:solidFill>
              </a:rPr>
              <a:t>5. เงินนอกงบประมาณเบิกจากคลังเพื่อรอการจ่าย</a:t>
            </a:r>
          </a:p>
          <a:p>
            <a:r>
              <a:rPr lang="th-TH" sz="3600" b="1" dirty="0">
                <a:solidFill>
                  <a:srgbClr val="C00000"/>
                </a:solidFill>
              </a:rPr>
              <a:t>     </a:t>
            </a:r>
            <a:r>
              <a:rPr lang="th-TH" sz="3600" b="1" dirty="0"/>
              <a:t>- ภายใน 15 วัน นับจากวันรับเงินจากคลัง</a:t>
            </a:r>
          </a:p>
        </p:txBody>
      </p:sp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5417840"/>
            <a:ext cx="2339752" cy="1440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2055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8720"/>
            <a:ext cx="9144000" cy="5949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47643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be 3"/>
          <p:cNvSpPr/>
          <p:nvPr/>
        </p:nvSpPr>
        <p:spPr>
          <a:xfrm>
            <a:off x="7021015" y="1959867"/>
            <a:ext cx="2077858" cy="1627188"/>
          </a:xfrm>
          <a:prstGeom prst="cube">
            <a:avLst/>
          </a:prstGeom>
          <a:solidFill>
            <a:srgbClr val="0000FF"/>
          </a:solidFill>
          <a:ln>
            <a:solidFill>
              <a:srgbClr val="FFFF00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248" tIns="45624" rIns="91248" bIns="45624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th-TH">
              <a:solidFill>
                <a:prstClr val="white"/>
              </a:solidFill>
            </a:endParaRPr>
          </a:p>
        </p:txBody>
      </p:sp>
      <p:sp>
        <p:nvSpPr>
          <p:cNvPr id="100355" name="Rectangle 9"/>
          <p:cNvSpPr>
            <a:spLocks noChangeArrowheads="1"/>
          </p:cNvSpPr>
          <p:nvPr/>
        </p:nvSpPr>
        <p:spPr bwMode="auto">
          <a:xfrm>
            <a:off x="6374782" y="2324199"/>
            <a:ext cx="3095625" cy="106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3293" tIns="41646" rIns="83293" bIns="41646" anchor="ctr"/>
          <a:lstStyle>
            <a:lvl1pPr defTabSz="830263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830263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830263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830263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830263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th-TH" sz="2800" b="1" dirty="0">
                <a:solidFill>
                  <a:srgbClr val="FFFF00"/>
                </a:solidFill>
                <a:latin typeface="Tahoma" pitchFamily="34" charset="0"/>
                <a:cs typeface="Tahoma" pitchFamily="34" charset="0"/>
              </a:rPr>
              <a:t>GFMIS</a:t>
            </a:r>
            <a:endParaRPr lang="th-TH" altLang="th-TH" sz="2800" b="1" dirty="0">
              <a:solidFill>
                <a:srgbClr val="FFFF00"/>
              </a:solidFill>
              <a:latin typeface="Tahoma" pitchFamily="34" charset="0"/>
              <a:cs typeface="Tahoma" pitchFamily="34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81569" y="1845543"/>
            <a:ext cx="1872208" cy="18722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tx1"/>
            </a:solidFill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Rectangle 4"/>
          <p:cNvSpPr/>
          <p:nvPr/>
        </p:nvSpPr>
        <p:spPr>
          <a:xfrm>
            <a:off x="1836240" y="1724124"/>
            <a:ext cx="1417638" cy="914400"/>
          </a:xfrm>
          <a:prstGeom prst="rect">
            <a:avLst/>
          </a:prstGeom>
          <a:solidFill>
            <a:srgbClr val="FF0000">
              <a:alpha val="8313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48" tIns="45624" rIns="91248" bIns="45624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prstClr val="white"/>
                </a:solidFill>
              </a:rPr>
              <a:t>Transfer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prstClr val="white"/>
                </a:solidFill>
              </a:rPr>
              <a:t>money</a:t>
            </a:r>
            <a:endParaRPr lang="th-TH" dirty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836240" y="3308449"/>
            <a:ext cx="1417638" cy="914400"/>
          </a:xfrm>
          <a:prstGeom prst="rect">
            <a:avLst/>
          </a:prstGeom>
          <a:solidFill>
            <a:srgbClr val="FF0000">
              <a:alpha val="8313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48" tIns="45624" rIns="91248" bIns="45624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prstClr val="white"/>
                </a:solidFill>
              </a:rPr>
              <a:t>Transfer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prstClr val="white"/>
                </a:solidFill>
              </a:rPr>
              <a:t>money</a:t>
            </a:r>
            <a:endParaRPr lang="th-TH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995653" y="2553898"/>
            <a:ext cx="986482" cy="576263"/>
          </a:xfrm>
          <a:prstGeom prst="rect">
            <a:avLst/>
          </a:prstGeom>
          <a:solidFill>
            <a:srgbClr val="006600">
              <a:alpha val="7803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48" tIns="45624" rIns="91248" bIns="45624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prstClr val="white"/>
                </a:solidFill>
              </a:rPr>
              <a:t>Data</a:t>
            </a:r>
            <a:endParaRPr lang="th-TH" dirty="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126558" y="4078387"/>
            <a:ext cx="914400" cy="576263"/>
          </a:xfrm>
          <a:prstGeom prst="rect">
            <a:avLst/>
          </a:prstGeom>
          <a:solidFill>
            <a:srgbClr val="006600">
              <a:alpha val="7803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48" tIns="45624" rIns="91248" bIns="45624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prstClr val="white"/>
                </a:solidFill>
              </a:rPr>
              <a:t>Data</a:t>
            </a:r>
            <a:endParaRPr lang="th-TH" dirty="0">
              <a:solidFill>
                <a:prstClr val="white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3636513" y="2852836"/>
            <a:ext cx="792163" cy="0"/>
          </a:xfrm>
          <a:prstGeom prst="straightConnector1">
            <a:avLst/>
          </a:prstGeom>
          <a:ln w="984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3636465" y="1990824"/>
            <a:ext cx="0" cy="1654175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3276104" y="1990824"/>
            <a:ext cx="360362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3276104" y="3646586"/>
            <a:ext cx="360362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365" name="Rectangle 9"/>
          <p:cNvSpPr>
            <a:spLocks noChangeArrowheads="1"/>
          </p:cNvSpPr>
          <p:nvPr/>
        </p:nvSpPr>
        <p:spPr bwMode="auto">
          <a:xfrm>
            <a:off x="60111" y="5290717"/>
            <a:ext cx="4392613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3293" tIns="41646" rIns="83293" bIns="41646" anchor="ctr"/>
          <a:lstStyle>
            <a:lvl1pPr defTabSz="830263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830263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830263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830263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830263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th-TH" altLang="th-TH" sz="1800" dirty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 บันทึกข้อมูล  ตรวจสอบ  กระทบยอด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th-TH" altLang="th-TH" sz="1800" dirty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ส่งข้อมูลโอนเงินและข้อมูลนำส่งเงินเข้า </a:t>
            </a:r>
            <a:r>
              <a:rPr lang="en-US" altLang="th-TH" sz="1800" dirty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GFMIS</a:t>
            </a:r>
            <a:endParaRPr lang="th-TH" altLang="th-TH" sz="1800" dirty="0">
              <a:solidFill>
                <a:srgbClr val="000000"/>
              </a:solidFill>
              <a:latin typeface="Tahoma" pitchFamily="34" charset="0"/>
              <a:cs typeface="Tahoma" pitchFamily="34" charset="0"/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6228853" y="2854424"/>
            <a:ext cx="792162" cy="0"/>
          </a:xfrm>
          <a:prstGeom prst="straightConnector1">
            <a:avLst/>
          </a:prstGeom>
          <a:ln w="984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368" name="Rectangle 9"/>
          <p:cNvSpPr>
            <a:spLocks noChangeArrowheads="1"/>
          </p:cNvSpPr>
          <p:nvPr/>
        </p:nvSpPr>
        <p:spPr bwMode="auto">
          <a:xfrm>
            <a:off x="2104324" y="314633"/>
            <a:ext cx="4392613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3293" tIns="41646" rIns="83293" bIns="41646" anchor="ctr"/>
          <a:lstStyle>
            <a:lvl1pPr defTabSz="830263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830263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830263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830263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830263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th-TH" altLang="th-TH" sz="2000" dirty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 </a:t>
            </a:r>
            <a:endParaRPr lang="th-TH" altLang="th-TH" sz="2000" b="1" dirty="0">
              <a:solidFill>
                <a:srgbClr val="0000FF"/>
              </a:solidFill>
              <a:latin typeface="Tahoma" pitchFamily="34" charset="0"/>
              <a:cs typeface="Tahoma" pitchFamily="34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th-TH" altLang="th-TH" sz="2000" b="1" dirty="0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เริ่มปฏิบัติตาม ว.103 ตั้งแต่ 1 ตุลาคม</a:t>
            </a:r>
            <a:r>
              <a:rPr lang="en-US" altLang="th-TH" sz="2000" b="1" dirty="0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 59</a:t>
            </a:r>
            <a:r>
              <a:rPr lang="th-TH" altLang="th-TH" sz="2000" b="1" dirty="0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 เป็นต้นไป </a:t>
            </a:r>
          </a:p>
        </p:txBody>
      </p:sp>
      <p:sp>
        <p:nvSpPr>
          <p:cNvPr id="18" name="Rectangle 9"/>
          <p:cNvSpPr>
            <a:spLocks noChangeArrowheads="1"/>
          </p:cNvSpPr>
          <p:nvPr/>
        </p:nvSpPr>
        <p:spPr bwMode="auto">
          <a:xfrm>
            <a:off x="2391769" y="-171387"/>
            <a:ext cx="3889375" cy="1060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3293" tIns="41646" rIns="83293" bIns="41646" anchor="ctr"/>
          <a:lstStyle>
            <a:lvl1pPr defTabSz="830263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830263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830263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830263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830263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th-TH" altLang="th-TH" b="1" dirty="0" smtClean="0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การนำเงินส่งคลัง</a:t>
            </a:r>
          </a:p>
        </p:txBody>
      </p:sp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4662833" y="1925247"/>
            <a:ext cx="1258887" cy="1257300"/>
          </a:xfrm>
          <a:prstGeom prst="rect">
            <a:avLst/>
          </a:prstGeom>
          <a:solidFill>
            <a:srgbClr val="0000FF"/>
          </a:solidFill>
          <a:ln>
            <a:headEnd/>
            <a:tailEnd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none" lIns="83293" tIns="41646" rIns="83293" bIns="41646" anchor="ctr"/>
          <a:lstStyle/>
          <a:p>
            <a:pPr algn="ctr" defTabSz="82859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200" b="1" dirty="0">
              <a:solidFill>
                <a:srgbClr val="FFFF00"/>
              </a:solidFill>
              <a:latin typeface="Tahoma" pitchFamily="34" charset="0"/>
              <a:cs typeface="Tahoma" pitchFamily="34" charset="0"/>
            </a:endParaRPr>
          </a:p>
          <a:p>
            <a:pPr algn="ctr" defTabSz="82859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200" b="1" dirty="0">
              <a:solidFill>
                <a:srgbClr val="FFFF00"/>
              </a:solidFill>
              <a:latin typeface="Tahoma" pitchFamily="34" charset="0"/>
              <a:cs typeface="Tahoma" pitchFamily="34" charset="0"/>
            </a:endParaRPr>
          </a:p>
          <a:p>
            <a:pPr algn="ctr" defTabSz="82859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200" b="1" dirty="0">
              <a:solidFill>
                <a:srgbClr val="FFFF00"/>
              </a:solidFill>
              <a:latin typeface="Tahoma" pitchFamily="34" charset="0"/>
              <a:cs typeface="Tahoma" pitchFamily="34" charset="0"/>
            </a:endParaRPr>
          </a:p>
          <a:p>
            <a:pPr algn="ctr" defTabSz="82859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b="1" dirty="0">
                <a:solidFill>
                  <a:srgbClr val="FFFF00"/>
                </a:solidFill>
                <a:latin typeface="Tahoma" pitchFamily="34" charset="0"/>
                <a:cs typeface="Tahoma" pitchFamily="34" charset="0"/>
              </a:rPr>
              <a:t>KTB</a:t>
            </a:r>
          </a:p>
          <a:p>
            <a:pPr algn="ctr" defTabSz="82859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b="1" dirty="0">
                <a:solidFill>
                  <a:srgbClr val="FFFF00"/>
                </a:solidFill>
                <a:latin typeface="Tahoma" pitchFamily="34" charset="0"/>
                <a:cs typeface="Tahoma" pitchFamily="34" charset="0"/>
              </a:rPr>
              <a:t> Corporate</a:t>
            </a:r>
          </a:p>
          <a:p>
            <a:pPr algn="ctr" defTabSz="82859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b="1" dirty="0">
                <a:solidFill>
                  <a:srgbClr val="FFFF00"/>
                </a:solidFill>
                <a:latin typeface="Tahoma" pitchFamily="34" charset="0"/>
                <a:cs typeface="Tahoma" pitchFamily="34" charset="0"/>
              </a:rPr>
              <a:t> Online</a:t>
            </a:r>
          </a:p>
          <a:p>
            <a:pPr algn="ctr" defTabSz="82859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200" b="1" dirty="0">
              <a:solidFill>
                <a:srgbClr val="FFFF00"/>
              </a:solidFill>
              <a:latin typeface="Tahoma" pitchFamily="34" charset="0"/>
              <a:cs typeface="Tahoma" pitchFamily="34" charset="0"/>
            </a:endParaRPr>
          </a:p>
          <a:p>
            <a:pPr algn="ctr" defTabSz="828590" fontAlgn="base">
              <a:spcBef>
                <a:spcPct val="0"/>
              </a:spcBef>
              <a:spcAft>
                <a:spcPct val="0"/>
              </a:spcAft>
              <a:defRPr/>
            </a:pPr>
            <a:endParaRPr lang="th-TH" sz="2000" b="1" dirty="0">
              <a:solidFill>
                <a:prstClr val="white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21" name="Rectangle 4"/>
          <p:cNvSpPr/>
          <p:nvPr/>
        </p:nvSpPr>
        <p:spPr>
          <a:xfrm>
            <a:off x="261714" y="1735236"/>
            <a:ext cx="1395413" cy="2845892"/>
          </a:xfrm>
          <a:prstGeom prst="rect">
            <a:avLst/>
          </a:prstGeom>
          <a:solidFill>
            <a:srgbClr val="FFFF00"/>
          </a:solidFill>
          <a:ln w="571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48" tIns="45624" rIns="91248" bIns="45624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th-TH" sz="1800">
              <a:solidFill>
                <a:prstClr val="white"/>
              </a:solidFill>
            </a:endParaRPr>
          </a:p>
        </p:txBody>
      </p:sp>
      <p:sp>
        <p:nvSpPr>
          <p:cNvPr id="22" name="Rectangle 9"/>
          <p:cNvSpPr>
            <a:spLocks noChangeArrowheads="1"/>
          </p:cNvSpPr>
          <p:nvPr/>
        </p:nvSpPr>
        <p:spPr bwMode="auto">
          <a:xfrm>
            <a:off x="18577" y="1959867"/>
            <a:ext cx="1889125" cy="1595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3293" tIns="41646" rIns="83293" bIns="41646" anchor="ctr"/>
          <a:lstStyle>
            <a:lvl1pPr defTabSz="830263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830263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830263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830263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830263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th-TH" altLang="th-TH" sz="1200" b="1" dirty="0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บัญชีเงินฝาก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th-TH" altLang="th-TH" sz="1200" b="1" dirty="0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ธนาคาร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th-TH" altLang="th-TH" sz="1200" b="1" dirty="0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ส่วนราชการ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th-TH" altLang="th-TH" sz="1200" b="1" dirty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ที่เปิดใหม่/เดิม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th-TH" altLang="th-TH" sz="1200" b="1" dirty="0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ที่ใช้สำหรับ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th-TH" altLang="th-TH" sz="1200" b="1" dirty="0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รับเงินรายได้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th-TH" altLang="th-TH" sz="1200" b="1" dirty="0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เพื่อนำส่งคลัง</a:t>
            </a:r>
          </a:p>
        </p:txBody>
      </p:sp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4241" y="3593726"/>
            <a:ext cx="1011263" cy="7270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4" name="ลูกศรขวา 23"/>
          <p:cNvSpPr/>
          <p:nvPr/>
        </p:nvSpPr>
        <p:spPr>
          <a:xfrm>
            <a:off x="1602952" y="2017812"/>
            <a:ext cx="250825" cy="484188"/>
          </a:xfrm>
          <a:prstGeom prst="rightArrow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48" tIns="45624" rIns="91248" bIns="45624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th-TH" sz="1800">
              <a:solidFill>
                <a:prstClr val="white"/>
              </a:solidFill>
            </a:endParaRPr>
          </a:p>
        </p:txBody>
      </p:sp>
      <p:sp>
        <p:nvSpPr>
          <p:cNvPr id="28" name="ลูกศรขวา 27"/>
          <p:cNvSpPr/>
          <p:nvPr/>
        </p:nvSpPr>
        <p:spPr>
          <a:xfrm>
            <a:off x="1591305" y="3517100"/>
            <a:ext cx="250825" cy="484188"/>
          </a:xfrm>
          <a:prstGeom prst="rightArrow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48" tIns="45624" rIns="91248" bIns="45624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th-TH" sz="1800">
              <a:solidFill>
                <a:prstClr val="white"/>
              </a:solidFill>
            </a:endParaRPr>
          </a:p>
        </p:txBody>
      </p:sp>
      <p:sp>
        <p:nvSpPr>
          <p:cNvPr id="29" name="Rectangle 9"/>
          <p:cNvSpPr>
            <a:spLocks noChangeArrowheads="1"/>
          </p:cNvSpPr>
          <p:nvPr/>
        </p:nvSpPr>
        <p:spPr bwMode="auto">
          <a:xfrm>
            <a:off x="7164288" y="3079433"/>
            <a:ext cx="1372596" cy="43204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3293" tIns="41646" rIns="83293" bIns="41646" anchor="ctr"/>
          <a:lstStyle>
            <a:lvl1pPr defTabSz="830263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830263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830263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830263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830263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th-TH" altLang="th-TH" sz="2000" dirty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กระทบยอด</a:t>
            </a:r>
          </a:p>
        </p:txBody>
      </p:sp>
      <p:sp>
        <p:nvSpPr>
          <p:cNvPr id="30" name="Rectangle 36"/>
          <p:cNvSpPr/>
          <p:nvPr/>
        </p:nvSpPr>
        <p:spPr>
          <a:xfrm>
            <a:off x="4618979" y="5720930"/>
            <a:ext cx="1584325" cy="719137"/>
          </a:xfrm>
          <a:prstGeom prst="rect">
            <a:avLst/>
          </a:prstGeom>
          <a:solidFill>
            <a:srgbClr val="0000FF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48" tIns="45624" rIns="91248" bIns="45624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th-TH" sz="1800">
              <a:solidFill>
                <a:prstClr val="white"/>
              </a:solidFill>
            </a:endParaRPr>
          </a:p>
        </p:txBody>
      </p:sp>
      <p:sp>
        <p:nvSpPr>
          <p:cNvPr id="31" name="Rectangle 9"/>
          <p:cNvSpPr>
            <a:spLocks noChangeArrowheads="1"/>
          </p:cNvSpPr>
          <p:nvPr/>
        </p:nvSpPr>
        <p:spPr bwMode="auto">
          <a:xfrm>
            <a:off x="4834831" y="5759030"/>
            <a:ext cx="1208088" cy="53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3293" tIns="41646" rIns="83293" bIns="41646" anchor="ctr"/>
          <a:lstStyle>
            <a:lvl1pPr defTabSz="830263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830263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830263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830263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830263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th-TH" altLang="th-TH" sz="1400" b="1" dirty="0">
                <a:solidFill>
                  <a:srgbClr val="FFFF00"/>
                </a:solidFill>
                <a:latin typeface="Tahoma" pitchFamily="34" charset="0"/>
                <a:cs typeface="Tahoma" pitchFamily="34" charset="0"/>
              </a:rPr>
              <a:t>บัญชีเงินคงคลัง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th-TH" altLang="th-TH" sz="1400" b="1" dirty="0">
                <a:solidFill>
                  <a:srgbClr val="FFFF00"/>
                </a:solidFill>
                <a:latin typeface="Tahoma" pitchFamily="34" charset="0"/>
                <a:cs typeface="Tahoma" pitchFamily="34" charset="0"/>
              </a:rPr>
              <a:t>ที่ ธปท.</a:t>
            </a:r>
          </a:p>
        </p:txBody>
      </p:sp>
      <p:sp>
        <p:nvSpPr>
          <p:cNvPr id="32" name="Rectangle 9"/>
          <p:cNvSpPr>
            <a:spLocks noChangeArrowheads="1"/>
          </p:cNvSpPr>
          <p:nvPr/>
        </p:nvSpPr>
        <p:spPr bwMode="auto">
          <a:xfrm>
            <a:off x="47552" y="4833469"/>
            <a:ext cx="328743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3293" tIns="41646" rIns="83293" bIns="41646" anchor="ctr"/>
          <a:lstStyle>
            <a:lvl1pPr defTabSz="830263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830263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830263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830263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830263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th-TH" altLang="th-TH" sz="1200" b="1" dirty="0">
                <a:solidFill>
                  <a:srgbClr val="0033CC"/>
                </a:solidFill>
                <a:latin typeface="Tahoma" pitchFamily="34" charset="0"/>
                <a:cs typeface="Tahoma" pitchFamily="34" charset="0"/>
              </a:rPr>
              <a:t>สมัครขอใช้บริการ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th-TH" sz="1200" b="1" dirty="0">
                <a:solidFill>
                  <a:srgbClr val="0033CC"/>
                </a:solidFill>
                <a:latin typeface="Tahoma" pitchFamily="34" charset="0"/>
                <a:cs typeface="Tahoma" pitchFamily="34" charset="0"/>
              </a:rPr>
              <a:t>KTB  Corporate Online : </a:t>
            </a:r>
            <a:r>
              <a:rPr lang="en-US" altLang="th-TH" sz="1400" b="1" dirty="0">
                <a:solidFill>
                  <a:srgbClr val="0033CC"/>
                </a:solidFill>
                <a:latin typeface="Tahoma" pitchFamily="34" charset="0"/>
                <a:cs typeface="Tahoma" pitchFamily="34" charset="0"/>
              </a:rPr>
              <a:t>GFMIS</a:t>
            </a:r>
            <a:r>
              <a:rPr lang="th-TH" altLang="th-TH" sz="1400" b="1" dirty="0">
                <a:solidFill>
                  <a:srgbClr val="0033CC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th-TH" altLang="th-TH" sz="1200" dirty="0">
                <a:solidFill>
                  <a:srgbClr val="0033CC"/>
                </a:solidFill>
                <a:latin typeface="Tahoma" pitchFamily="34" charset="0"/>
                <a:cs typeface="Tahoma" pitchFamily="34" charset="0"/>
              </a:rPr>
              <a:t>(</a:t>
            </a:r>
            <a:r>
              <a:rPr lang="en-US" altLang="th-TH" sz="1200" dirty="0">
                <a:solidFill>
                  <a:srgbClr val="0033CC"/>
                </a:solidFill>
                <a:latin typeface="Tahoma" pitchFamily="34" charset="0"/>
                <a:cs typeface="Tahoma" pitchFamily="34" charset="0"/>
              </a:rPr>
              <a:t>Single</a:t>
            </a:r>
            <a:r>
              <a:rPr lang="th-TH" altLang="th-TH" sz="1200" dirty="0">
                <a:solidFill>
                  <a:srgbClr val="0033CC"/>
                </a:solidFill>
                <a:latin typeface="Tahoma" pitchFamily="34" charset="0"/>
                <a:cs typeface="Tahoma" pitchFamily="34" charset="0"/>
              </a:rPr>
              <a:t>)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th-TH" altLang="th-TH" sz="1200" b="1" dirty="0">
              <a:solidFill>
                <a:srgbClr val="0033CC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34" name="Rectangle 36"/>
          <p:cNvSpPr/>
          <p:nvPr/>
        </p:nvSpPr>
        <p:spPr>
          <a:xfrm>
            <a:off x="4600276" y="4149080"/>
            <a:ext cx="1512887" cy="1079500"/>
          </a:xfrm>
          <a:prstGeom prst="rect">
            <a:avLst/>
          </a:prstGeom>
          <a:solidFill>
            <a:srgbClr val="7030A0"/>
          </a:solidFill>
          <a:ln w="571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48" tIns="45624" rIns="91248" bIns="45624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th-TH" sz="1800">
              <a:solidFill>
                <a:prstClr val="white"/>
              </a:solidFill>
            </a:endParaRPr>
          </a:p>
        </p:txBody>
      </p:sp>
      <p:sp>
        <p:nvSpPr>
          <p:cNvPr id="35" name="Rectangle 9"/>
          <p:cNvSpPr>
            <a:spLocks noChangeArrowheads="1"/>
          </p:cNvSpPr>
          <p:nvPr/>
        </p:nvSpPr>
        <p:spPr bwMode="auto">
          <a:xfrm>
            <a:off x="4744690" y="4403128"/>
            <a:ext cx="1208088" cy="53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3293" tIns="41646" rIns="83293" bIns="41646" anchor="ctr"/>
          <a:lstStyle>
            <a:lvl1pPr defTabSz="830263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830263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830263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830263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830263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830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th-TH" altLang="th-TH" sz="1200" b="1" dirty="0">
                <a:solidFill>
                  <a:srgbClr val="FFFF00"/>
                </a:solidFill>
                <a:latin typeface="Tahoma" pitchFamily="34" charset="0"/>
                <a:cs typeface="Tahoma" pitchFamily="34" charset="0"/>
              </a:rPr>
              <a:t>บัญชีเงินฝาก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th-TH" altLang="th-TH" sz="1200" b="1" dirty="0">
                <a:solidFill>
                  <a:srgbClr val="FFFF00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altLang="th-TH" sz="1200" b="1" dirty="0">
                <a:solidFill>
                  <a:srgbClr val="FFFF00"/>
                </a:solidFill>
                <a:latin typeface="Tahoma" pitchFamily="34" charset="0"/>
                <a:cs typeface="Tahoma" pitchFamily="34" charset="0"/>
              </a:rPr>
              <a:t>KTB</a:t>
            </a:r>
            <a:endParaRPr lang="th-TH" altLang="th-TH" sz="1200" b="1" dirty="0">
              <a:solidFill>
                <a:srgbClr val="FFFF00"/>
              </a:solidFill>
              <a:latin typeface="Tahoma" pitchFamily="34" charset="0"/>
              <a:cs typeface="Tahoma" pitchFamily="34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th-TH" altLang="th-TH" sz="1200" b="1" dirty="0">
                <a:solidFill>
                  <a:srgbClr val="FFFF00"/>
                </a:solidFill>
                <a:latin typeface="Tahoma" pitchFamily="34" charset="0"/>
                <a:cs typeface="Tahoma" pitchFamily="34" charset="0"/>
              </a:rPr>
              <a:t>เพื่อนำเงินส่งคลัง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th-TH" altLang="th-TH" sz="1200" b="1" dirty="0">
                <a:solidFill>
                  <a:srgbClr val="FFFF00"/>
                </a:solidFill>
                <a:latin typeface="Tahoma" pitchFamily="34" charset="0"/>
                <a:cs typeface="Tahoma" pitchFamily="34" charset="0"/>
              </a:rPr>
              <a:t>ของกรมบัญชีกลาง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th-TH" altLang="th-TH" sz="1200" b="1" dirty="0">
                <a:solidFill>
                  <a:srgbClr val="FFFF00"/>
                </a:solidFill>
                <a:latin typeface="Tahoma" pitchFamily="34" charset="0"/>
                <a:cs typeface="Tahoma" pitchFamily="34" charset="0"/>
              </a:rPr>
              <a:t>คลังจังหวัด</a:t>
            </a:r>
          </a:p>
        </p:txBody>
      </p:sp>
      <p:cxnSp>
        <p:nvCxnSpPr>
          <p:cNvPr id="36" name="Straight Arrow Connector 123"/>
          <p:cNvCxnSpPr/>
          <p:nvPr/>
        </p:nvCxnSpPr>
        <p:spPr>
          <a:xfrm>
            <a:off x="5294938" y="3720460"/>
            <a:ext cx="0" cy="473701"/>
          </a:xfrm>
          <a:prstGeom prst="straightConnector1">
            <a:avLst/>
          </a:prstGeom>
          <a:ln w="984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123"/>
          <p:cNvCxnSpPr/>
          <p:nvPr/>
        </p:nvCxnSpPr>
        <p:spPr>
          <a:xfrm>
            <a:off x="5274164" y="5228981"/>
            <a:ext cx="0" cy="473701"/>
          </a:xfrm>
          <a:prstGeom prst="straightConnector1">
            <a:avLst/>
          </a:prstGeom>
          <a:ln w="984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96278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/>
      <p:bldP spid="24" grpId="0" animBg="1"/>
      <p:bldP spid="28" grpId="0" animBg="1"/>
      <p:bldP spid="29" grpId="0" animBg="1"/>
      <p:bldP spid="30" grpId="0" animBg="1"/>
      <p:bldP spid="31" grpId="0"/>
      <p:bldP spid="32" grpId="0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th-TH" sz="6000" b="1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ด้านการนำเงินส่งคลัง</a:t>
            </a:r>
          </a:p>
        </p:txBody>
      </p:sp>
      <p:sp>
        <p:nvSpPr>
          <p:cNvPr id="3" name="สี่เหลี่ยมผืนผ้า 2"/>
          <p:cNvSpPr/>
          <p:nvPr/>
        </p:nvSpPr>
        <p:spPr>
          <a:xfrm>
            <a:off x="179512" y="2204864"/>
            <a:ext cx="8712968" cy="3416320"/>
          </a:xfrm>
          <a:prstGeom prst="rect">
            <a:avLst/>
          </a:prstGeom>
        </p:spPr>
        <p:txBody>
          <a:bodyPr wrap="square" lIns="91396" tIns="45698" rIns="91396" bIns="45698">
            <a:spAutoFit/>
          </a:bodyPr>
          <a:lstStyle/>
          <a:p>
            <a:pPr marL="342742" indent="-342742" defTabSz="913979">
              <a:buFont typeface="Arial" pitchFamily="34" charset="0"/>
              <a:buChar char="•"/>
            </a:pPr>
            <a:r>
              <a:rPr lang="th-TH" sz="2400" b="1" dirty="0">
                <a:solidFill>
                  <a:srgbClr val="0033CC"/>
                </a:solidFill>
              </a:rPr>
              <a:t>บัญชีที่ขอเปิดใช้บริการนำเงินส่งคลัง ผ่านระบบ </a:t>
            </a:r>
            <a:r>
              <a:rPr lang="en-US" sz="1800" b="1" dirty="0">
                <a:solidFill>
                  <a:srgbClr val="0033CC"/>
                </a:solidFill>
              </a:rPr>
              <a:t>KTB Corporate Online (GFMIS)</a:t>
            </a:r>
          </a:p>
          <a:p>
            <a:pPr marL="799728" lvl="1" indent="-342742" defTabSz="913979">
              <a:buFont typeface="Arial" pitchFamily="34" charset="0"/>
              <a:buChar char="•"/>
            </a:pPr>
            <a:r>
              <a:rPr lang="th-TH" sz="2400" b="1" dirty="0">
                <a:solidFill>
                  <a:srgbClr val="C00000"/>
                </a:solidFill>
              </a:rPr>
              <a:t>บัญชีที่เปิดสำหรับรับชำระเงิน </a:t>
            </a:r>
            <a:r>
              <a:rPr lang="en-US" sz="1800" b="1" dirty="0">
                <a:solidFill>
                  <a:srgbClr val="C00000"/>
                </a:solidFill>
              </a:rPr>
              <a:t>(Bill Payment) </a:t>
            </a:r>
            <a:endParaRPr lang="th-TH" sz="1800" b="1" dirty="0">
              <a:solidFill>
                <a:srgbClr val="C00000"/>
              </a:solidFill>
            </a:endParaRPr>
          </a:p>
          <a:p>
            <a:pPr marL="799728" lvl="1" indent="-342742" defTabSz="913979">
              <a:buFont typeface="Arial" pitchFamily="34" charset="0"/>
              <a:buChar char="•"/>
            </a:pPr>
            <a:r>
              <a:rPr lang="th-TH" sz="2400" b="1" dirty="0">
                <a:solidFill>
                  <a:srgbClr val="C00000"/>
                </a:solidFill>
              </a:rPr>
              <a:t>บัญชีเงินฝากธนาคารอื่น ๆ ที่ส่วนราชการใช้ในการรับเงินตามที่กระทรวงการคลังกำหนดหรือที่ได้รับอนุมัติจากกระทรวงการคลัง </a:t>
            </a:r>
            <a:endParaRPr lang="en-US" sz="1800" b="1" dirty="0">
              <a:solidFill>
                <a:srgbClr val="0033CC"/>
              </a:solidFill>
            </a:endParaRPr>
          </a:p>
          <a:p>
            <a:pPr marL="342742" indent="-342742" defTabSz="913979">
              <a:buFont typeface="Arial" pitchFamily="34" charset="0"/>
              <a:buChar char="•"/>
            </a:pPr>
            <a:r>
              <a:rPr lang="th-TH" sz="2400" b="1" dirty="0">
                <a:solidFill>
                  <a:srgbClr val="0033CC"/>
                </a:solidFill>
              </a:rPr>
              <a:t>ประเภทการนำเงินส่งคลังหรือฝากคลังผ่านระบบ </a:t>
            </a:r>
            <a:r>
              <a:rPr lang="en-US" sz="1800" b="1" dirty="0">
                <a:solidFill>
                  <a:srgbClr val="0033CC"/>
                </a:solidFill>
              </a:rPr>
              <a:t>KTB Corporate Online</a:t>
            </a:r>
            <a:r>
              <a:rPr lang="th-TH" sz="2400" b="1" dirty="0">
                <a:solidFill>
                  <a:srgbClr val="0033CC"/>
                </a:solidFill>
              </a:rPr>
              <a:t> </a:t>
            </a:r>
          </a:p>
          <a:p>
            <a:pPr marL="799728" lvl="1" indent="-342742" defTabSz="913979">
              <a:buFont typeface="Arial" pitchFamily="34" charset="0"/>
              <a:buChar char="•"/>
            </a:pPr>
            <a:r>
              <a:rPr lang="th-TH" sz="2400" b="1" dirty="0">
                <a:solidFill>
                  <a:srgbClr val="C00000"/>
                </a:solidFill>
              </a:rPr>
              <a:t>การนำส่งเงินรายได้แผ่นดิน </a:t>
            </a:r>
          </a:p>
          <a:p>
            <a:pPr marL="799728" lvl="1" indent="-342742" defTabSz="913979">
              <a:buFont typeface="Arial" pitchFamily="34" charset="0"/>
              <a:buChar char="•"/>
            </a:pPr>
            <a:r>
              <a:rPr lang="th-TH" sz="2400" b="1" dirty="0">
                <a:solidFill>
                  <a:srgbClr val="C00000"/>
                </a:solidFill>
              </a:rPr>
              <a:t>การนำส่งเงินรายได้แผ่นดินแทนกัน </a:t>
            </a:r>
          </a:p>
          <a:p>
            <a:pPr marL="799728" lvl="1" indent="-342742" defTabSz="913979">
              <a:buFont typeface="Arial" pitchFamily="34" charset="0"/>
              <a:buChar char="•"/>
            </a:pPr>
            <a:r>
              <a:rPr lang="th-TH" sz="2400" b="1" dirty="0">
                <a:solidFill>
                  <a:srgbClr val="C00000"/>
                </a:solidFill>
              </a:rPr>
              <a:t>การนำเงินนอกงบประมาณฝากคลังและ</a:t>
            </a:r>
          </a:p>
          <a:p>
            <a:pPr marL="799728" lvl="1" indent="-342742" defTabSz="913979">
              <a:buFont typeface="Arial" pitchFamily="34" charset="0"/>
              <a:buChar char="•"/>
            </a:pPr>
            <a:r>
              <a:rPr lang="th-TH" sz="2400" b="1" dirty="0">
                <a:solidFill>
                  <a:srgbClr val="C00000"/>
                </a:solidFill>
              </a:rPr>
              <a:t>การนำเงินนอกงบประมาณฝากคลังแทนกัน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5013176"/>
            <a:ext cx="3384376" cy="1728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40383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9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0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รูปคลื่น">
  <a:themeElements>
    <a:clrScheme name="ตรงกลาง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กระบวนการหลอม">
      <a:maj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รูปคลื่น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6_ธีมของ Office">
  <a:themeElements>
    <a:clrScheme name="ธีมของ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ธีมของ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ธีมของ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5_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4_ธีมของ Office">
  <a:themeElements>
    <a:clrScheme name="ธีมของ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ธีมของ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ธีมของ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3_รูปคลื่น">
  <a:themeElements>
    <a:clrScheme name="ตรงกลาง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กระบวนการหลอม">
      <a:maj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รูปคลื่น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5_ธีมของ Office">
  <a:themeElements>
    <a:clrScheme name="ธีมของ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ธีมของ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ธีมของ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7_ธีมของ Office">
  <a:themeElements>
    <a:clrScheme name="ธีมของ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ธีมของ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ธีมของ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8_ธีมของ Office">
  <a:themeElements>
    <a:clrScheme name="ธีมของ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ธีมของ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ธีมของ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9_ธีมของ Office">
  <a:themeElements>
    <a:clrScheme name="ธีมของ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ธีมของ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ธีมของ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8.xml><?xml version="1.0" encoding="utf-8"?>
<a:theme xmlns:a="http://schemas.openxmlformats.org/drawingml/2006/main" name="4_รูปคลื่น">
  <a:themeElements>
    <a:clrScheme name="ตรงกลาง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กระบวนการหลอม">
      <a:maj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รูปคลื่น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19.xml><?xml version="1.0" encoding="utf-8"?>
<a:theme xmlns:a="http://schemas.openxmlformats.org/drawingml/2006/main" name="5_รูปคลื่น">
  <a:themeElements>
    <a:clrScheme name="ตรงกลาง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กระบวนการหลอม">
      <a:maj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รูปคลื่น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0.xml><?xml version="1.0" encoding="utf-8"?>
<a:theme xmlns:a="http://schemas.openxmlformats.org/drawingml/2006/main" name="6_รูปคลื่น">
  <a:themeElements>
    <a:clrScheme name="ตรงกลาง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กระบวนการหลอม">
      <a:maj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รูปคลื่น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1.xml><?xml version="1.0" encoding="utf-8"?>
<a:theme xmlns:a="http://schemas.openxmlformats.org/drawingml/2006/main" name="8_รูปคลื่น">
  <a:themeElements>
    <a:clrScheme name="ตรงกลาง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กระบวนการหลอม">
      <a:maj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รูปคลื่น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2.xml><?xml version="1.0" encoding="utf-8"?>
<a:theme xmlns:a="http://schemas.openxmlformats.org/drawingml/2006/main" name="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รูปคลื่น">
  <a:themeElements>
    <a:clrScheme name="ตรงกลาง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กระบวนการหลอม">
      <a:maj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รูปคลื่น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รูปคลื่น">
  <a:themeElements>
    <a:clrScheme name="ตรงกลาง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กระบวนการหลอม">
      <a:maj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รูปคลื่น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ธีมของ Office">
  <a:themeElements>
    <a:clrScheme name="ธีมของ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ธีมของ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ธีมของ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ธีมของ Office">
  <a:themeElements>
    <a:clrScheme name="ธีมของ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ธีมของ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ธีมของ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2_ธีมของ Office">
  <a:themeElements>
    <a:clrScheme name="ธีมของ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ธีมของ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ธีมของ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3_ธีมของ Office">
  <a:themeElements>
    <a:clrScheme name="ธีมของ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ธีมของ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ธีมของ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2188</TotalTime>
  <Words>4424</Words>
  <Application>Microsoft Office PowerPoint</Application>
  <PresentationFormat>On-screen Show (4:3)</PresentationFormat>
  <Paragraphs>1089</Paragraphs>
  <Slides>101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21</vt:i4>
      </vt:variant>
      <vt:variant>
        <vt:lpstr>Slide Titles</vt:lpstr>
      </vt:variant>
      <vt:variant>
        <vt:i4>101</vt:i4>
      </vt:variant>
    </vt:vector>
  </HeadingPairs>
  <TitlesOfParts>
    <vt:vector size="122" baseType="lpstr">
      <vt:lpstr>รูปคลื่น</vt:lpstr>
      <vt:lpstr>ชุดรูปแบบของ Office</vt:lpstr>
      <vt:lpstr>1_รูปคลื่น</vt:lpstr>
      <vt:lpstr>2_รูปคลื่น</vt:lpstr>
      <vt:lpstr>1_ชุดรูปแบบของ Office</vt:lpstr>
      <vt:lpstr>ธีมของ Office</vt:lpstr>
      <vt:lpstr>1_ธีมของ Office</vt:lpstr>
      <vt:lpstr>2_ธีมของ Office</vt:lpstr>
      <vt:lpstr>3_ธีมของ Office</vt:lpstr>
      <vt:lpstr>6_ธีมของ Office</vt:lpstr>
      <vt:lpstr>5_ชุดรูปแบบของ Office</vt:lpstr>
      <vt:lpstr>4_ธีมของ Office</vt:lpstr>
      <vt:lpstr>3_รูปคลื่น</vt:lpstr>
      <vt:lpstr>5_ธีมของ Office</vt:lpstr>
      <vt:lpstr>7_ธีมของ Office</vt:lpstr>
      <vt:lpstr>8_ธีมของ Office</vt:lpstr>
      <vt:lpstr>9_ธีมของ Office</vt:lpstr>
      <vt:lpstr>4_รูปคลื่น</vt:lpstr>
      <vt:lpstr>5_รูปคลื่น</vt:lpstr>
      <vt:lpstr>6_รูปคลื่น</vt:lpstr>
      <vt:lpstr>8_รูปคลื่น</vt:lpstr>
      <vt:lpstr> การเบิกจ่ายเงินจากคลัง  การเก็บรักษาเงิน  และการนำเงินส่งคลัง  </vt:lpstr>
      <vt:lpstr>กฎหมายที่เกี่ยวข้อง</vt:lpstr>
      <vt:lpstr>กฎหมายที่เกี่ยวข้อง</vt:lpstr>
      <vt:lpstr>PowerPoint Presentation</vt:lpstr>
      <vt:lpstr>PowerPoint Presentation</vt:lpstr>
      <vt:lpstr>หัวข้อสนทนา</vt:lpstr>
      <vt:lpstr>หลักการเบิกจ่ายเงินจากคลัง </vt:lpstr>
      <vt:lpstr>เว้นแต่ กันเงินไว้เบิกเหลื่อมปี ค่าใช้จ่ายค้างเบิกข้ามปี ค่าใช้จ่ายที่ให้ถือเป็นรายจ่ายเมื่อได้รับแจ้งให้ชำระหนี้ เงินยืมคาบเกี่ยว   เงินยืมคาบเกี่ยว </vt:lpstr>
      <vt:lpstr>การกันเงินไว้เบิกเหลื่อมปี           1. กรณีมีหนี้ผูกพัน   2. กรณีไม่มีหนี้ผูกพัน </vt:lpstr>
      <vt:lpstr>กรณีมีหนี้ผูกพัน  1.  ก่อหนี้ก่อนสิ้นปีงบประมาณ 2.  สั่งซื้อ / จ้าง / เช่า 3.  50,000 บาท ขึ้นไป      -ปัจจุบัน 100,000 บาท ขึ้นไป (ว.31) 4.  คาดว่าจะเบิกจ่ายไม่ทันสิ้นปี    </vt:lpstr>
      <vt:lpstr>กรณีไม่มีหนี้ผูกพัน  1.  ไม่ได้ก่อหนี้ผูกพัน  2.  แต่มีความจำเป็นต้องใช้จ่ายเงินนั้นต่อไป    </vt:lpstr>
      <vt:lpstr>วิธีปฏิบัติการกันเงินไว้เบิกเหลื่อมปี  1. กรณีการกันเงินแบบมีหนี้ผูกพัน • ใบสั่งซื้อ / ใบสั่งจ้างที่จัดทำในระบบ GFMIS เป็นการขอกันเงินไว้เบิกเหลื่อมปี 2. กรณีการกันเงินแบบไม่มีหนี้ผูกพัน • ขอทำความตกลงกับกระทรวงการคลัง • ก่อนสิ้นปีงบประมาณ    </vt:lpstr>
      <vt:lpstr>หมายความว่า  ค่าใช้จ่ายที่ไม่สามารถเบิกจ่ายได้ทัน  * ในปีงบประมาณที่เกิดค่าใช้จ่าย หรือ  * ภายในปีงบประมาณที่ได้ก่อหนี้    เงินยืมคาบเกี่ยว </vt:lpstr>
      <vt:lpstr>หลักเกณฑ์การเบิกค่าใช้จ่ายค้างเบิกข้ามปี  1. ค่าใช้จ่ายนั้นจะต้องไม่เป็นการก่อหนี้ผูกพันเกินงบประมาณที่ได้รับอนุมัติ 2. นำมาเบิกจากงบประมาณของปีปัจจุบัน 3. หัวหน้าส่วนราชการรับรองเงินงบประมาณของปีที่เกิดค่าใช้จ่ายตามแบบที่ กค. กำหนด 4. ให้เบิกจ่ายจากเงินงบประมาณรายจ่ายของปีงบประมาณที่เบิก หนังสือ กค 0409.3/ว.14 ลงวันที่ 27 มกราคม 2548     </vt:lpstr>
      <vt:lpstr>รายการต่อไปนี้ ถ้าค้างเบิกให้นำมาเบิกจาก งบกลางในปีต่อ ๆ ไป  •  เบี้ยหวัด  บำเหน็จ  บำนาญ •  เงินช่วยเหลือข้าราชการ  ลูกจ้าง   พนักงานรัฐ •  เงินสำรอง  เงินสมทบ  เงินชดเชยของข้าราชการ •  ค่าใช้จ่ายในการรักษาพยาบาลของข้าราชการ     ลูกจ้างประจำ      </vt:lpstr>
      <vt:lpstr>ค่าใช้จ่ายที่ให้ถือว่าเป็นรายจ่ายเมื่อได้รับแจ้งให้ชำระหนี้ (ว.178, ว.75)  1.  รายการค่าใช้จ่ายที่เกิดขึ้นไม่ว่าเดือนใด      1.1  ค่าเช่าบ้านข้าราชการ      1.2  ค่าบอกรับสิ่งพิมพ์      1.3  ค่าบัญชีพลโดยสารรถไฟ      1.4  ค่าขนส่ง      </vt:lpstr>
      <vt:lpstr>ค่าใช้จ่ายที่ให้ถือว่าเป็นรายจ่ายเมื่อได้รับแจ้งให้ชำระหนี้ (ต่อ) 2.  รายการค่าใช้จ่ายเฉพาะเดือนกันยายน      2.1  ค่าเบี้ยเลี้ยงผู้ต้องหา      2.2  ค่าน้ำมันเชื้อเพลิง      2.3  ค่าเครื่องบริโภค อันประกอบด้วย ค่าข้าว               ค่ากับข้าว และค่าเชื้อเพลิง ของผู้ต้องขัง      2.4  ค่าเครื่องบริโภค อันประกอบด้วย ค่าข้าว                  ค่ากับข้าว และค่าเชื้อเพลิงของคนไข้นักเรียน             พยาบาล และนักเรียนผู้ช่วยพยาบาล       </vt:lpstr>
      <vt:lpstr>ค่าใช้จ่ายที่ให้ถือว่าเป็นรายจ่ายเมื่อได้รับแจ้งให้ชำระหนี้ (ต่อ) 3.  รายการค่าใช้จ่ายเฉพาะเดือนสิงหา-กันยา      3.1 ค่ากำจัดขยะมูลฝอย          3.2 ค่าน้ำ          3.3 ค่าไฟฟ้า          3.4 ค่าโทรศัพท์          3.5 ค่าเช่าพูดโทรศัพท์ทางไกล          3.6 ค่าเช่าคู่สายโทรศัพท์          3.7 ค่าติดตั้งโทรศัพท์          3.8 ค่าฝากส่งไปรษณียภัณฑ์และพัสดุไปรษณีย์ที่ชำระค่าฝากส่งเป็นรายเดือน          3.9 ค่าเช่าวิทยุโทรศัพท์เคลื่อนที่          3.10 ค่าใช้จ่ายเกี่ยวกับการใช้เครื่องโทรสารที่ขึ้นทะเบียนเป็นครุภัณฑ์ของทางราชการ          3.11 ค่าใช้จ่ายในการเช่าใช้บริการวิทยุติดตามตัว เพื่อใช้ในการปฏิบัติราชการสำคัญกรณีเร่งด่วน          3.12 ค่าเช่าบริการสัญญาณเคเบิลทีวี        </vt:lpstr>
      <vt:lpstr>เงินยืมคาบเกี่ยว  การยืมเงินคาบเกี่ยว  คือ  การยืมเงินงบประมาณปีปัจจุบัน เพื่อไปใช้จ่ายในปีงบประมาณถัดไป  หลัก  ต้องมีเวลาปฏิบัติราชการในปี ปัจจุบันคาบเกี่ยวไปในปีงบประมาณถัดไป     </vt:lpstr>
      <vt:lpstr>PowerPoint Presentation</vt:lpstr>
      <vt:lpstr>วิธีการเบิกจ่ายเงินจากคลัง        </vt:lpstr>
      <vt:lpstr>PowerPoint Presentation</vt:lpstr>
      <vt:lpstr>PowerPoint Presentation</vt:lpstr>
      <vt:lpstr>การขอเบิกเงินเพื่อจ่ายในระบบ GFMIS       </vt:lpstr>
      <vt:lpstr>การจ่ายตรงเจ้าหนี้  หลักเกณฑ์ 1. มีใบสั่งซื้อ / จ้าง หรือสัญญา วงเงินตั้งแต่ 5,000 บาทขึ้นไป  2. ไม่มีใบสั่งซื้อ / จ้าง /สัญญา หรือมีใบสั่งซื้อ / จ้าง หรือสัญญาแต่วงเงินไม่ถึง 5,000 บาท      </vt:lpstr>
      <vt:lpstr>การจ่ายให้ส่วนราชการ  หลักเกณฑ์ 1. ไม่มีใบสั่งซื้อ / จ้าง หรือสัญญา หรือ  2. มีใบสั่งซื้อ / จ้าง หรือสัญญา แต่วงเงินไม่ถึง 5,000 บาท       </vt:lpstr>
      <vt:lpstr>การเบิกจ่ายเงินยืม        </vt:lpstr>
      <vt:lpstr> เงินงบประมาณ 1. รายการค่าจ้างชั่วคราว สำหรับค่าจ้างซึ่งไม่มีกำหนดจ่ายเป็นงวดแน่นอนเป็นประจำ แต่จำเป็นต้องจ่ายให้ลูกจ้างแต่ละวันหรือแต่ละคราวเมื่อเสร็จงานที่จ้าง 2. รายการค่าตอบแทนใช้สอยและวัสดุ 3. รายการค่าสาธารณูปโภค เฉพาะค่าบริการไปรษณีย์โทรเลข 4. งบกลาง เฉพาะที่จ่ายเบิกเงินสวัสดิการเกี่ยวกับ การศึกษาบุตร เงินเพิ่มค่าครองชีพชั่วคราว 5. งบรายจ่ายอื่น ๆ ที่จ่ายในลักษณะเกี่ยวกับ (1) (2) (3)      </vt:lpstr>
      <vt:lpstr> เงินทดรองราชการ  1. งบบุคลากรเฉพาะค่าจ้างซึ่งไม่มีกำหนดจ่ายเป็นงวดแน่นอนเป็นประจำแต่จำเป็นต้องจ่ายให้ลูกจ้างแต่ละวันหรือ  แต่ละคราวเมื่อเสร็จงานที่จ้าง 2. งบดำเนินงานยกเว้นค่าไฟฟ้า 3. งบกลางเฉพาะที่จ่ายเป็นเงินสวัสดิการเกี่ยวกับการศึกษาบุตรและค่ารักษาพยาบาล 4. งบอื่นที่จ่ายในลักษณะเช่นเดียวกับ (1) และ (2)      </vt:lpstr>
      <vt:lpstr> กำหนดส่งใบสำคัญ  1. เดินทางไปประจำต่างสำนักงาน : ส่งทางไปรษณีย์ลงทะเบียนหรือธนาณัติ ภายใน 30 วัน นับจากวันได้รับเงิน 2. เดินทางไปราชการอื่น : ส่งภายใน 15 วัน นับจากวันกลับมาถึง 3. ปฏิบัติราชการอื่นนอกจาก (1) – (2 ) :ส่งภายใน 30 วัน นับจากวันได้รับเงิน       </vt:lpstr>
      <vt:lpstr> การจ่ายเงินยืม 1. ทำสัญญายืมตามที่ ก.ค. กำหนดและรับรองว่าจะปฏิบัติตามระเบียบหรือข้อบังคับของทางราชการและผู้มีอำนาจได้อนุมัติ 2. สัญญายืมทำ 2 ฉบับ     • ผู้ยืมเก็บ 1 ฉบับ     • ส่วนราชการเก็บ 1 ฉบับ 3. เงื่อนไขการจ่ายเงินยืม     • ให้ยืมเฉพาะเท่าที่จำเป็น     • ห้ามให้ยืมครั้งใหม่ หากยังไม่ล้างครั้งเก่า     • การจ่ายเงินยืมเป็นค่าใช้จ่ายในการเดินทางไปราชการในราชอาณาจักรไม่เกิน 90 วัน เว้นแต่ขอตกลงกับ ก.ค.      </vt:lpstr>
      <vt:lpstr> ผู้มีอำนาจอนุมัติการจ่ายเงินยืม       </vt:lpstr>
      <vt:lpstr>ชดใช้เงินยืม •  รับคืนเงินยืมให้ออกใบเสร็จรับเงิน / ใบรับใบสำคัญและบันทึกการรับคืน •  เก็บรักษาสัญญายืมที่ยังไม่ชำระเงินคืนให้ปลอดภัย •  เร่งรัดชดใช้เงินยืม       </vt:lpstr>
      <vt:lpstr> การรับเงิน     </vt:lpstr>
      <vt:lpstr>PowerPoint Presentation</vt:lpstr>
      <vt:lpstr>PowerPoint Presentation</vt:lpstr>
      <vt:lpstr> เงินที่รับ        </vt:lpstr>
      <vt:lpstr> เช็คที่รับ     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ด้านการรับเงิน</vt:lpstr>
      <vt:lpstr>PowerPoint Presentation</vt:lpstr>
      <vt:lpstr>ด้านการรับเงิน (ต่อ)</vt:lpstr>
      <vt:lpstr>PowerPoint Presentation</vt:lpstr>
      <vt:lpstr>หลักเกณฑ์และวิธีปฏิบัติในการรับเงินด้วยบัตรอิเล็กทรอนิกส์ (บัตรเดบิต) ผ่านเครื่อง EDC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หลักเกณฑ์และวิธีปฏิบัติในการรับชำระเงิน ของส่วนราชการด้วย QR Code </vt:lpstr>
      <vt:lpstr>PowerPoint Presentation</vt:lpstr>
      <vt:lpstr>PowerPoint Presentation</vt:lpstr>
      <vt:lpstr>PowerPoint Presentation</vt:lpstr>
      <vt:lpstr> การรับเงิน       </vt:lpstr>
      <vt:lpstr> กรณีใบเสร็จรับเงินที่ยังมิได้ใช้สูญหาย        </vt:lpstr>
      <vt:lpstr> การจ่ายเงิน      </vt:lpstr>
      <vt:lpstr> ใบเสร็จรับเงิน    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รายงานการจ่ายในระบบ GFMIS</vt:lpstr>
      <vt:lpstr>แบบที่ กค. กำหนด ให้ใช้รายงานสรุปผลการโอนเงิน (Detail Report และ Summary Report / Transaction History)  ที่ได้จากระบบ KTB Corporate Online (ว.103)</vt:lpstr>
      <vt:lpstr> การจ่ายเงิน       </vt:lpstr>
      <vt:lpstr> ผู้มีอำนาจอนุมัติการจ่ายเงิน       </vt:lpstr>
      <vt:lpstr> การจ่ายเงิน (ต่อ)       </vt:lpstr>
      <vt:lpstr>PowerPoint Presentation</vt:lpstr>
      <vt:lpstr>วิธีปฏิบัติในการจ่ายเงิน</vt:lpstr>
      <vt:lpstr>การเขียนเช็ค</vt:lpstr>
      <vt:lpstr>การเขียนเช็ค (ต่อ)</vt:lpstr>
      <vt:lpstr>การเขียนเช็ค (ต่อ)</vt:lpstr>
      <vt:lpstr>วิธีปฏิบัติในการจ่ายเงิน (ต่อ)</vt:lpstr>
      <vt:lpstr>PowerPoint Presentation</vt:lpstr>
      <vt:lpstr>ด้านการจ่ายเงิน</vt:lpstr>
      <vt:lpstr>ด้านการจ่ายเงิน (ต่อ)</vt:lpstr>
      <vt:lpstr>PowerPoint Presentation</vt:lpstr>
      <vt:lpstr>ด้านการจ่ายเงิน (ต่อ)</vt:lpstr>
      <vt:lpstr>PowerPoint Presentation</vt:lpstr>
      <vt:lpstr>หลักเกณฑ์การใช้บัตรเครดิตราชการ</vt:lpstr>
      <vt:lpstr>PowerPoint Presentation</vt:lpstr>
      <vt:lpstr> การเก็บรักษาเงิน      </vt:lpstr>
      <vt:lpstr>ตู้นิรภัย</vt:lpstr>
      <vt:lpstr>กรรมการเก็บรักษาเงิน</vt:lpstr>
      <vt:lpstr>PowerPoint Presentation</vt:lpstr>
      <vt:lpstr> การนำเงินส่งคลัง      </vt:lpstr>
      <vt:lpstr>      </vt:lpstr>
      <vt:lpstr>PowerPoint Presentation</vt:lpstr>
      <vt:lpstr>PowerPoint Presentation</vt:lpstr>
      <vt:lpstr>ด้านการนำเงินส่งคลัง</vt:lpstr>
      <vt:lpstr>ด้านการนำเงินส่งคลัง (ต่อ)</vt:lpstr>
      <vt:lpstr>PowerPoint Presentation</vt:lpstr>
    </vt:vector>
  </TitlesOfParts>
  <Company>กรมบัญชีกลาง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แนวทางปฏิบัติเกี่ยวกับ</dc:title>
  <dc:creator>วลัยรัตน์ ศรีเชียงพิมพ์</dc:creator>
  <cp:lastModifiedBy>ภาวิณี จงรักษ์</cp:lastModifiedBy>
  <cp:revision>98</cp:revision>
  <cp:lastPrinted>2018-10-29T08:34:47Z</cp:lastPrinted>
  <dcterms:created xsi:type="dcterms:W3CDTF">2017-06-12T10:15:19Z</dcterms:created>
  <dcterms:modified xsi:type="dcterms:W3CDTF">2018-10-29T08:44:09Z</dcterms:modified>
</cp:coreProperties>
</file>